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2" r:id="rId2"/>
    <p:sldId id="276" r:id="rId3"/>
    <p:sldId id="262" r:id="rId4"/>
    <p:sldId id="293" r:id="rId5"/>
    <p:sldId id="277" r:id="rId6"/>
    <p:sldId id="259" r:id="rId7"/>
    <p:sldId id="264" r:id="rId8"/>
    <p:sldId id="298" r:id="rId9"/>
    <p:sldId id="260" r:id="rId10"/>
    <p:sldId id="284" r:id="rId11"/>
    <p:sldId id="285" r:id="rId12"/>
    <p:sldId id="265" r:id="rId13"/>
    <p:sldId id="282" r:id="rId14"/>
    <p:sldId id="266" r:id="rId15"/>
    <p:sldId id="267" r:id="rId16"/>
    <p:sldId id="295" r:id="rId17"/>
    <p:sldId id="268" r:id="rId18"/>
    <p:sldId id="291" r:id="rId19"/>
    <p:sldId id="278" r:id="rId20"/>
    <p:sldId id="286" r:id="rId21"/>
    <p:sldId id="290" r:id="rId22"/>
    <p:sldId id="269" r:id="rId23"/>
    <p:sldId id="297" r:id="rId24"/>
    <p:sldId id="270" r:id="rId25"/>
    <p:sldId id="271" r:id="rId26"/>
    <p:sldId id="272" r:id="rId27"/>
    <p:sldId id="279" r:id="rId28"/>
    <p:sldId id="281" r:id="rId29"/>
    <p:sldId id="296" r:id="rId30"/>
    <p:sldId id="274" r:id="rId31"/>
    <p:sldId id="287" r:id="rId32"/>
    <p:sldId id="288" r:id="rId33"/>
    <p:sldId id="257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98DD1E4-031E-79E5-95D4-C060D7FA3B19}" v="343" dt="2024-05-30T19:23:27.5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2" autoAdjust="0"/>
    <p:restoredTop sz="94660"/>
  </p:normalViewPr>
  <p:slideViewPr>
    <p:cSldViewPr snapToGrid="0">
      <p:cViewPr varScale="1">
        <p:scale>
          <a:sx n="72" d="100"/>
          <a:sy n="72" d="100"/>
        </p:scale>
        <p:origin x="45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6/11/relationships/changesInfo" Target="changesInfos/changesInfo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UHA AL-ZIYADI" userId="0f5e3de5818713b4" providerId="LiveId" clId="{F9AAC84C-35E1-4CAB-9ACC-533F247C57AC}"/>
    <pc:docChg chg="undo custSel addSld delSld modSld">
      <pc:chgData name="NUHA AL-ZIYADI" userId="0f5e3de5818713b4" providerId="LiveId" clId="{F9AAC84C-35E1-4CAB-9ACC-533F247C57AC}" dt="2024-05-30T19:59:01.577" v="494" actId="113"/>
      <pc:docMkLst>
        <pc:docMk/>
      </pc:docMkLst>
      <pc:sldChg chg="modSp mod">
        <pc:chgData name="NUHA AL-ZIYADI" userId="0f5e3de5818713b4" providerId="LiveId" clId="{F9AAC84C-35E1-4CAB-9ACC-533F247C57AC}" dt="2024-05-30T19:33:55.396" v="105" actId="108"/>
        <pc:sldMkLst>
          <pc:docMk/>
          <pc:sldMk cId="119816008" sldId="259"/>
        </pc:sldMkLst>
        <pc:spChg chg="mod">
          <ac:chgData name="NUHA AL-ZIYADI" userId="0f5e3de5818713b4" providerId="LiveId" clId="{F9AAC84C-35E1-4CAB-9ACC-533F247C57AC}" dt="2024-05-30T19:33:12.259" v="97" actId="20577"/>
          <ac:spMkLst>
            <pc:docMk/>
            <pc:sldMk cId="119816008" sldId="259"/>
            <ac:spMk id="2" creationId="{0157948F-16C8-AFBA-FE06-29AE54CD4973}"/>
          </ac:spMkLst>
        </pc:spChg>
        <pc:spChg chg="mod">
          <ac:chgData name="NUHA AL-ZIYADI" userId="0f5e3de5818713b4" providerId="LiveId" clId="{F9AAC84C-35E1-4CAB-9ACC-533F247C57AC}" dt="2024-05-30T19:33:55.396" v="105" actId="108"/>
          <ac:spMkLst>
            <pc:docMk/>
            <pc:sldMk cId="119816008" sldId="259"/>
            <ac:spMk id="3" creationId="{F51E9655-844C-9E84-02F1-9DF008B9CCD4}"/>
          </ac:spMkLst>
        </pc:spChg>
      </pc:sldChg>
      <pc:sldChg chg="modSp mod">
        <pc:chgData name="NUHA AL-ZIYADI" userId="0f5e3de5818713b4" providerId="LiveId" clId="{F9AAC84C-35E1-4CAB-9ACC-533F247C57AC}" dt="2024-05-30T19:48:38.592" v="408" actId="313"/>
        <pc:sldMkLst>
          <pc:docMk/>
          <pc:sldMk cId="2562887666" sldId="260"/>
        </pc:sldMkLst>
        <pc:spChg chg="mod">
          <ac:chgData name="NUHA AL-ZIYADI" userId="0f5e3de5818713b4" providerId="LiveId" clId="{F9AAC84C-35E1-4CAB-9ACC-533F247C57AC}" dt="2024-05-30T19:44:12.585" v="370" actId="1076"/>
          <ac:spMkLst>
            <pc:docMk/>
            <pc:sldMk cId="2562887666" sldId="260"/>
            <ac:spMk id="2" creationId="{12ADE20B-19A5-7419-16F8-59411F704961}"/>
          </ac:spMkLst>
        </pc:spChg>
        <pc:spChg chg="mod">
          <ac:chgData name="NUHA AL-ZIYADI" userId="0f5e3de5818713b4" providerId="LiveId" clId="{F9AAC84C-35E1-4CAB-9ACC-533F247C57AC}" dt="2024-05-30T19:48:38.592" v="408" actId="313"/>
          <ac:spMkLst>
            <pc:docMk/>
            <pc:sldMk cId="2562887666" sldId="260"/>
            <ac:spMk id="7" creationId="{8406A34D-5ABC-C04C-8997-ACAE357B5444}"/>
          </ac:spMkLst>
        </pc:spChg>
      </pc:sldChg>
      <pc:sldChg chg="modSp mod">
        <pc:chgData name="NUHA AL-ZIYADI" userId="0f5e3de5818713b4" providerId="LiveId" clId="{F9AAC84C-35E1-4CAB-9ACC-533F247C57AC}" dt="2024-05-30T19:49:08.699" v="412" actId="20577"/>
        <pc:sldMkLst>
          <pc:docMk/>
          <pc:sldMk cId="3525955970" sldId="267"/>
        </pc:sldMkLst>
        <pc:spChg chg="mod">
          <ac:chgData name="NUHA AL-ZIYADI" userId="0f5e3de5818713b4" providerId="LiveId" clId="{F9AAC84C-35E1-4CAB-9ACC-533F247C57AC}" dt="2024-05-30T19:49:08.699" v="412" actId="20577"/>
          <ac:spMkLst>
            <pc:docMk/>
            <pc:sldMk cId="3525955970" sldId="267"/>
            <ac:spMk id="2" creationId="{E797EA40-2340-7ABD-5C42-5D6B5F1F7BEA}"/>
          </ac:spMkLst>
        </pc:spChg>
      </pc:sldChg>
      <pc:sldChg chg="modSp mod">
        <pc:chgData name="NUHA AL-ZIYADI" userId="0f5e3de5818713b4" providerId="LiveId" clId="{F9AAC84C-35E1-4CAB-9ACC-533F247C57AC}" dt="2024-05-30T19:32:47.854" v="73" actId="20577"/>
        <pc:sldMkLst>
          <pc:docMk/>
          <pc:sldMk cId="143597134" sldId="277"/>
        </pc:sldMkLst>
        <pc:spChg chg="mod">
          <ac:chgData name="NUHA AL-ZIYADI" userId="0f5e3de5818713b4" providerId="LiveId" clId="{F9AAC84C-35E1-4CAB-9ACC-533F247C57AC}" dt="2024-05-30T19:32:29.012" v="65" actId="20577"/>
          <ac:spMkLst>
            <pc:docMk/>
            <pc:sldMk cId="143597134" sldId="277"/>
            <ac:spMk id="2" creationId="{011A3B77-56E7-EA9E-7693-49F8EC6C3883}"/>
          </ac:spMkLst>
        </pc:spChg>
        <pc:spChg chg="mod">
          <ac:chgData name="NUHA AL-ZIYADI" userId="0f5e3de5818713b4" providerId="LiveId" clId="{F9AAC84C-35E1-4CAB-9ACC-533F247C57AC}" dt="2024-05-30T19:32:47.854" v="73" actId="20577"/>
          <ac:spMkLst>
            <pc:docMk/>
            <pc:sldMk cId="143597134" sldId="277"/>
            <ac:spMk id="4" creationId="{20006FE8-52FF-6447-4401-6B1D7A7383DF}"/>
          </ac:spMkLst>
        </pc:spChg>
      </pc:sldChg>
      <pc:sldChg chg="modSp mod">
        <pc:chgData name="NUHA AL-ZIYADI" userId="0f5e3de5818713b4" providerId="LiveId" clId="{F9AAC84C-35E1-4CAB-9ACC-533F247C57AC}" dt="2024-05-30T19:38:55.303" v="315" actId="27636"/>
        <pc:sldMkLst>
          <pc:docMk/>
          <pc:sldMk cId="1790321561" sldId="292"/>
        </pc:sldMkLst>
        <pc:spChg chg="mod">
          <ac:chgData name="NUHA AL-ZIYADI" userId="0f5e3de5818713b4" providerId="LiveId" clId="{F9AAC84C-35E1-4CAB-9ACC-533F247C57AC}" dt="2024-05-30T19:38:55.303" v="315" actId="27636"/>
          <ac:spMkLst>
            <pc:docMk/>
            <pc:sldMk cId="1790321561" sldId="292"/>
            <ac:spMk id="2" creationId="{00000000-0000-0000-0000-000000000000}"/>
          </ac:spMkLst>
        </pc:spChg>
      </pc:sldChg>
      <pc:sldChg chg="modSp mod">
        <pc:chgData name="NUHA AL-ZIYADI" userId="0f5e3de5818713b4" providerId="LiveId" clId="{F9AAC84C-35E1-4CAB-9ACC-533F247C57AC}" dt="2024-05-30T19:32:16.513" v="63" actId="20577"/>
        <pc:sldMkLst>
          <pc:docMk/>
          <pc:sldMk cId="1197237217" sldId="293"/>
        </pc:sldMkLst>
        <pc:spChg chg="mod">
          <ac:chgData name="NUHA AL-ZIYADI" userId="0f5e3de5818713b4" providerId="LiveId" clId="{F9AAC84C-35E1-4CAB-9ACC-533F247C57AC}" dt="2024-05-30T19:32:16.513" v="63" actId="20577"/>
          <ac:spMkLst>
            <pc:docMk/>
            <pc:sldMk cId="1197237217" sldId="293"/>
            <ac:spMk id="3" creationId="{F09BE4BA-B135-3C44-46AC-E962B2A42540}"/>
          </ac:spMkLst>
        </pc:spChg>
      </pc:sldChg>
      <pc:sldChg chg="modSp del mod">
        <pc:chgData name="NUHA AL-ZIYADI" userId="0f5e3de5818713b4" providerId="LiveId" clId="{F9AAC84C-35E1-4CAB-9ACC-533F247C57AC}" dt="2024-05-30T19:43:08.966" v="346" actId="47"/>
        <pc:sldMkLst>
          <pc:docMk/>
          <pc:sldMk cId="1165802100" sldId="294"/>
        </pc:sldMkLst>
        <pc:spChg chg="mod">
          <ac:chgData name="NUHA AL-ZIYADI" userId="0f5e3de5818713b4" providerId="LiveId" clId="{F9AAC84C-35E1-4CAB-9ACC-533F247C57AC}" dt="2024-05-30T19:38:00.607" v="312" actId="1076"/>
          <ac:spMkLst>
            <pc:docMk/>
            <pc:sldMk cId="1165802100" sldId="294"/>
            <ac:spMk id="2" creationId="{9CA15E45-B87D-312E-ABF2-CFEAB6700C5B}"/>
          </ac:spMkLst>
        </pc:spChg>
        <pc:spChg chg="mod">
          <ac:chgData name="NUHA AL-ZIYADI" userId="0f5e3de5818713b4" providerId="LiveId" clId="{F9AAC84C-35E1-4CAB-9ACC-533F247C57AC}" dt="2024-05-30T19:37:56.467" v="311" actId="1076"/>
          <ac:spMkLst>
            <pc:docMk/>
            <pc:sldMk cId="1165802100" sldId="294"/>
            <ac:spMk id="3" creationId="{8AD0F7D9-80C9-98A8-FA8A-213BE537D3D2}"/>
          </ac:spMkLst>
        </pc:spChg>
      </pc:sldChg>
      <pc:sldChg chg="modSp mod">
        <pc:chgData name="NUHA AL-ZIYADI" userId="0f5e3de5818713b4" providerId="LiveId" clId="{F9AAC84C-35E1-4CAB-9ACC-533F247C57AC}" dt="2024-05-30T19:54:14.518" v="479" actId="20577"/>
        <pc:sldMkLst>
          <pc:docMk/>
          <pc:sldMk cId="3362618262" sldId="295"/>
        </pc:sldMkLst>
        <pc:spChg chg="mod">
          <ac:chgData name="NUHA AL-ZIYADI" userId="0f5e3de5818713b4" providerId="LiveId" clId="{F9AAC84C-35E1-4CAB-9ACC-533F247C57AC}" dt="2024-05-30T19:54:14.518" v="479" actId="20577"/>
          <ac:spMkLst>
            <pc:docMk/>
            <pc:sldMk cId="3362618262" sldId="295"/>
            <ac:spMk id="3" creationId="{68A2D21E-5141-8843-FD02-B6857941057F}"/>
          </ac:spMkLst>
        </pc:spChg>
      </pc:sldChg>
      <pc:sldChg chg="modSp">
        <pc:chgData name="NUHA AL-ZIYADI" userId="0f5e3de5818713b4" providerId="LiveId" clId="{F9AAC84C-35E1-4CAB-9ACC-533F247C57AC}" dt="2024-05-30T19:59:01.577" v="494" actId="113"/>
        <pc:sldMkLst>
          <pc:docMk/>
          <pc:sldMk cId="792047118" sldId="297"/>
        </pc:sldMkLst>
        <pc:graphicFrameChg chg="mod">
          <ac:chgData name="NUHA AL-ZIYADI" userId="0f5e3de5818713b4" providerId="LiveId" clId="{F9AAC84C-35E1-4CAB-9ACC-533F247C57AC}" dt="2024-05-30T19:59:01.577" v="494" actId="113"/>
          <ac:graphicFrameMkLst>
            <pc:docMk/>
            <pc:sldMk cId="792047118" sldId="297"/>
            <ac:graphicFrameMk id="5" creationId="{0D8B47A5-400B-5953-365F-0ADD13577AE6}"/>
          </ac:graphicFrameMkLst>
        </pc:graphicFrameChg>
      </pc:sldChg>
      <pc:sldChg chg="addSp delSp modSp add mod setBg delDesignElem">
        <pc:chgData name="NUHA AL-ZIYADI" userId="0f5e3de5818713b4" providerId="LiveId" clId="{F9AAC84C-35E1-4CAB-9ACC-533F247C57AC}" dt="2024-05-30T19:43:02.764" v="345" actId="11529"/>
        <pc:sldMkLst>
          <pc:docMk/>
          <pc:sldMk cId="2873433827" sldId="298"/>
        </pc:sldMkLst>
        <pc:spChg chg="add mod">
          <ac:chgData name="NUHA AL-ZIYADI" userId="0f5e3de5818713b4" providerId="LiveId" clId="{F9AAC84C-35E1-4CAB-9ACC-533F247C57AC}" dt="2024-05-30T19:40:52.140" v="335" actId="403"/>
          <ac:spMkLst>
            <pc:docMk/>
            <pc:sldMk cId="2873433827" sldId="298"/>
            <ac:spMk id="2" creationId="{99D72252-E83E-4AB9-B46F-B6EBFF615313}"/>
          </ac:spMkLst>
        </pc:spChg>
        <pc:spChg chg="mod">
          <ac:chgData name="NUHA AL-ZIYADI" userId="0f5e3de5818713b4" providerId="LiveId" clId="{F9AAC84C-35E1-4CAB-9ACC-533F247C57AC}" dt="2024-05-30T19:41:24.145" v="337" actId="122"/>
          <ac:spMkLst>
            <pc:docMk/>
            <pc:sldMk cId="2873433827" sldId="298"/>
            <ac:spMk id="3" creationId="{629735E6-935C-60F0-D7BB-791B0ECC3942}"/>
          </ac:spMkLst>
        </pc:spChg>
        <pc:spChg chg="add mod">
          <ac:chgData name="NUHA AL-ZIYADI" userId="0f5e3de5818713b4" providerId="LiveId" clId="{F9AAC84C-35E1-4CAB-9ACC-533F247C57AC}" dt="2024-05-30T19:42:26.516" v="341" actId="207"/>
          <ac:spMkLst>
            <pc:docMk/>
            <pc:sldMk cId="2873433827" sldId="298"/>
            <ac:spMk id="5" creationId="{7C804CEA-63A7-437C-A9F0-5F3328CB0ECC}"/>
          </ac:spMkLst>
        </pc:spChg>
        <pc:spChg chg="add del mod">
          <ac:chgData name="NUHA AL-ZIYADI" userId="0f5e3de5818713b4" providerId="LiveId" clId="{F9AAC84C-35E1-4CAB-9ACC-533F247C57AC}" dt="2024-05-30T19:43:02.764" v="345" actId="11529"/>
          <ac:spMkLst>
            <pc:docMk/>
            <pc:sldMk cId="2873433827" sldId="298"/>
            <ac:spMk id="6" creationId="{DBBC7051-784B-4AC7-B95D-1158E50EB9B9}"/>
          </ac:spMkLst>
        </pc:spChg>
        <pc:spChg chg="del">
          <ac:chgData name="NUHA AL-ZIYADI" userId="0f5e3de5818713b4" providerId="LiveId" clId="{F9AAC84C-35E1-4CAB-9ACC-533F247C57AC}" dt="2024-05-30T19:38:55.084" v="314"/>
          <ac:spMkLst>
            <pc:docMk/>
            <pc:sldMk cId="2873433827" sldId="298"/>
            <ac:spMk id="31" creationId="{0FE2D22C-409B-48AF-B24F-7988A8F7F848}"/>
          </ac:spMkLst>
        </pc:spChg>
        <pc:spChg chg="del">
          <ac:chgData name="NUHA AL-ZIYADI" userId="0f5e3de5818713b4" providerId="LiveId" clId="{F9AAC84C-35E1-4CAB-9ACC-533F247C57AC}" dt="2024-05-30T19:38:55.084" v="314"/>
          <ac:spMkLst>
            <pc:docMk/>
            <pc:sldMk cId="2873433827" sldId="298"/>
            <ac:spMk id="33" creationId="{90464369-70FA-42AF-948F-80664CA7BFE5}"/>
          </ac:spMkLst>
        </pc:spChg>
        <pc:spChg chg="del">
          <ac:chgData name="NUHA AL-ZIYADI" userId="0f5e3de5818713b4" providerId="LiveId" clId="{F9AAC84C-35E1-4CAB-9ACC-533F247C57AC}" dt="2024-05-30T19:38:55.084" v="314"/>
          <ac:spMkLst>
            <pc:docMk/>
            <pc:sldMk cId="2873433827" sldId="298"/>
            <ac:spMk id="35" creationId="{A648176E-454C-437C-B0FC-9B82FCF32B24}"/>
          </ac:spMkLst>
        </pc:spChg>
        <pc:spChg chg="del">
          <ac:chgData name="NUHA AL-ZIYADI" userId="0f5e3de5818713b4" providerId="LiveId" clId="{F9AAC84C-35E1-4CAB-9ACC-533F247C57AC}" dt="2024-05-30T19:38:55.084" v="314"/>
          <ac:spMkLst>
            <pc:docMk/>
            <pc:sldMk cId="2873433827" sldId="298"/>
            <ac:spMk id="37" creationId="{A6604B49-AD5C-4590-B051-06C8222ECD99}"/>
          </ac:spMkLst>
        </pc:spChg>
        <pc:spChg chg="del">
          <ac:chgData name="NUHA AL-ZIYADI" userId="0f5e3de5818713b4" providerId="LiveId" clId="{F9AAC84C-35E1-4CAB-9ACC-533F247C57AC}" dt="2024-05-30T19:38:55.084" v="314"/>
          <ac:spMkLst>
            <pc:docMk/>
            <pc:sldMk cId="2873433827" sldId="298"/>
            <ac:spMk id="39" creationId="{CC552A98-EF7D-4D42-AB69-066B786AB55B}"/>
          </ac:spMkLst>
        </pc:spChg>
        <pc:picChg chg="mod">
          <ac:chgData name="NUHA AL-ZIYADI" userId="0f5e3de5818713b4" providerId="LiveId" clId="{F9AAC84C-35E1-4CAB-9ACC-533F247C57AC}" dt="2024-05-30T19:41:50.753" v="339" actId="692"/>
          <ac:picMkLst>
            <pc:docMk/>
            <pc:sldMk cId="2873433827" sldId="298"/>
            <ac:picMk id="4" creationId="{8DB67069-C820-296E-E097-4510DD94E235}"/>
          </ac:picMkLst>
        </pc:pic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7.png"/><Relationship Id="rId7" Type="http://schemas.openxmlformats.org/officeDocument/2006/relationships/image" Target="../media/image4.pn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10" Type="http://schemas.openxmlformats.org/officeDocument/2006/relationships/image" Target="../media/image23.svg"/><Relationship Id="rId4" Type="http://schemas.openxmlformats.org/officeDocument/2006/relationships/image" Target="../media/image18.svg"/><Relationship Id="rId9" Type="http://schemas.openxmlformats.org/officeDocument/2006/relationships/image" Target="../media/image22.pn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svg"/><Relationship Id="rId1" Type="http://schemas.openxmlformats.org/officeDocument/2006/relationships/image" Target="../media/image17.png"/><Relationship Id="rId6" Type="http://schemas.openxmlformats.org/officeDocument/2006/relationships/image" Target="../media/image35.svg"/><Relationship Id="rId5" Type="http://schemas.openxmlformats.org/officeDocument/2006/relationships/image" Target="../media/image34.png"/><Relationship Id="rId4" Type="http://schemas.openxmlformats.org/officeDocument/2006/relationships/image" Target="../media/image33.svg"/></Relationships>
</file>

<file path=ppt/diagrams/_rels/data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sv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1.svg"/><Relationship Id="rId1" Type="http://schemas.openxmlformats.org/officeDocument/2006/relationships/image" Target="../media/image17.png"/><Relationship Id="rId6" Type="http://schemas.openxmlformats.org/officeDocument/2006/relationships/image" Target="../media/image39.svg"/><Relationship Id="rId5" Type="http://schemas.openxmlformats.org/officeDocument/2006/relationships/image" Target="../media/image38.png"/><Relationship Id="rId4" Type="http://schemas.openxmlformats.org/officeDocument/2006/relationships/image" Target="../media/image37.svg"/></Relationships>
</file>

<file path=ppt/diagrams/_rels/data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3" Type="http://schemas.openxmlformats.org/officeDocument/2006/relationships/image" Target="../media/image44.png"/><Relationship Id="rId7" Type="http://schemas.openxmlformats.org/officeDocument/2006/relationships/image" Target="../media/image17.png"/><Relationship Id="rId2" Type="http://schemas.openxmlformats.org/officeDocument/2006/relationships/image" Target="../media/image43.svg"/><Relationship Id="rId1" Type="http://schemas.openxmlformats.org/officeDocument/2006/relationships/image" Target="../media/image42.png"/><Relationship Id="rId6" Type="http://schemas.openxmlformats.org/officeDocument/2006/relationships/image" Target="../media/image47.svg"/><Relationship Id="rId5" Type="http://schemas.openxmlformats.org/officeDocument/2006/relationships/image" Target="../media/image46.png"/><Relationship Id="rId4" Type="http://schemas.openxmlformats.org/officeDocument/2006/relationships/image" Target="../media/image45.svg"/></Relationships>
</file>

<file path=ppt/diagrams/_rels/data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svg"/><Relationship Id="rId13" Type="http://schemas.openxmlformats.org/officeDocument/2006/relationships/image" Target="../media/image64.png"/><Relationship Id="rId3" Type="http://schemas.openxmlformats.org/officeDocument/2006/relationships/image" Target="../media/image4.png"/><Relationship Id="rId7" Type="http://schemas.openxmlformats.org/officeDocument/2006/relationships/image" Target="../media/image60.png"/><Relationship Id="rId12" Type="http://schemas.openxmlformats.org/officeDocument/2006/relationships/image" Target="../media/image63.svg"/><Relationship Id="rId2" Type="http://schemas.openxmlformats.org/officeDocument/2006/relationships/image" Target="../media/image57.svg"/><Relationship Id="rId1" Type="http://schemas.openxmlformats.org/officeDocument/2006/relationships/image" Target="../media/image56.png"/><Relationship Id="rId6" Type="http://schemas.openxmlformats.org/officeDocument/2006/relationships/image" Target="../media/image59.svg"/><Relationship Id="rId11" Type="http://schemas.openxmlformats.org/officeDocument/2006/relationships/image" Target="../media/image62.png"/><Relationship Id="rId5" Type="http://schemas.openxmlformats.org/officeDocument/2006/relationships/image" Target="../media/image58.png"/><Relationship Id="rId10" Type="http://schemas.openxmlformats.org/officeDocument/2006/relationships/image" Target="../media/image43.svg"/><Relationship Id="rId4" Type="http://schemas.openxmlformats.org/officeDocument/2006/relationships/image" Target="../media/image5.svg"/><Relationship Id="rId9" Type="http://schemas.openxmlformats.org/officeDocument/2006/relationships/image" Target="../media/image42.png"/><Relationship Id="rId14" Type="http://schemas.openxmlformats.org/officeDocument/2006/relationships/image" Target="../media/image65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7.png"/><Relationship Id="rId7" Type="http://schemas.openxmlformats.org/officeDocument/2006/relationships/image" Target="../media/image4.pn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10" Type="http://schemas.openxmlformats.org/officeDocument/2006/relationships/image" Target="../media/image23.svg"/><Relationship Id="rId4" Type="http://schemas.openxmlformats.org/officeDocument/2006/relationships/image" Target="../media/image18.svg"/><Relationship Id="rId9" Type="http://schemas.openxmlformats.org/officeDocument/2006/relationships/image" Target="../media/image22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svg"/><Relationship Id="rId1" Type="http://schemas.openxmlformats.org/officeDocument/2006/relationships/image" Target="../media/image17.png"/><Relationship Id="rId6" Type="http://schemas.openxmlformats.org/officeDocument/2006/relationships/image" Target="../media/image35.svg"/><Relationship Id="rId5" Type="http://schemas.openxmlformats.org/officeDocument/2006/relationships/image" Target="../media/image34.png"/><Relationship Id="rId4" Type="http://schemas.openxmlformats.org/officeDocument/2006/relationships/image" Target="../media/image33.svg"/></Relationships>
</file>

<file path=ppt/diagrams/_rels/drawing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sv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1.svg"/><Relationship Id="rId1" Type="http://schemas.openxmlformats.org/officeDocument/2006/relationships/image" Target="../media/image17.png"/><Relationship Id="rId6" Type="http://schemas.openxmlformats.org/officeDocument/2006/relationships/image" Target="../media/image39.svg"/><Relationship Id="rId5" Type="http://schemas.openxmlformats.org/officeDocument/2006/relationships/image" Target="../media/image38.png"/><Relationship Id="rId4" Type="http://schemas.openxmlformats.org/officeDocument/2006/relationships/image" Target="../media/image37.svg"/></Relationships>
</file>

<file path=ppt/diagrams/_rels/drawing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3" Type="http://schemas.openxmlformats.org/officeDocument/2006/relationships/image" Target="../media/image44.png"/><Relationship Id="rId7" Type="http://schemas.openxmlformats.org/officeDocument/2006/relationships/image" Target="../media/image17.png"/><Relationship Id="rId2" Type="http://schemas.openxmlformats.org/officeDocument/2006/relationships/image" Target="../media/image43.svg"/><Relationship Id="rId1" Type="http://schemas.openxmlformats.org/officeDocument/2006/relationships/image" Target="../media/image42.png"/><Relationship Id="rId6" Type="http://schemas.openxmlformats.org/officeDocument/2006/relationships/image" Target="../media/image47.svg"/><Relationship Id="rId5" Type="http://schemas.openxmlformats.org/officeDocument/2006/relationships/image" Target="../media/image46.png"/><Relationship Id="rId4" Type="http://schemas.openxmlformats.org/officeDocument/2006/relationships/image" Target="../media/image45.svg"/></Relationships>
</file>

<file path=ppt/diagrams/_rels/drawing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svg"/><Relationship Id="rId13" Type="http://schemas.openxmlformats.org/officeDocument/2006/relationships/image" Target="../media/image64.png"/><Relationship Id="rId3" Type="http://schemas.openxmlformats.org/officeDocument/2006/relationships/image" Target="../media/image4.png"/><Relationship Id="rId7" Type="http://schemas.openxmlformats.org/officeDocument/2006/relationships/image" Target="../media/image60.png"/><Relationship Id="rId12" Type="http://schemas.openxmlformats.org/officeDocument/2006/relationships/image" Target="../media/image63.svg"/><Relationship Id="rId2" Type="http://schemas.openxmlformats.org/officeDocument/2006/relationships/image" Target="../media/image57.svg"/><Relationship Id="rId1" Type="http://schemas.openxmlformats.org/officeDocument/2006/relationships/image" Target="../media/image56.png"/><Relationship Id="rId6" Type="http://schemas.openxmlformats.org/officeDocument/2006/relationships/image" Target="../media/image59.svg"/><Relationship Id="rId11" Type="http://schemas.openxmlformats.org/officeDocument/2006/relationships/image" Target="../media/image62.png"/><Relationship Id="rId5" Type="http://schemas.openxmlformats.org/officeDocument/2006/relationships/image" Target="../media/image58.png"/><Relationship Id="rId10" Type="http://schemas.openxmlformats.org/officeDocument/2006/relationships/image" Target="../media/image43.svg"/><Relationship Id="rId4" Type="http://schemas.openxmlformats.org/officeDocument/2006/relationships/image" Target="../media/image5.svg"/><Relationship Id="rId9" Type="http://schemas.openxmlformats.org/officeDocument/2006/relationships/image" Target="../media/image42.png"/><Relationship Id="rId14" Type="http://schemas.openxmlformats.org/officeDocument/2006/relationships/image" Target="../media/image6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F174F4F-F924-4CB7-9B04-8F58DA4794C9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E8B3D0A-FB7E-4FFB-86EE-2E47F3DB0AC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ar-YE" sz="2000" b="0" i="0" u="none" dirty="0">
              <a:cs typeface="+mj-cs"/>
            </a:rPr>
            <a:t>يوجد بنسبة 10% بشكل نقي على السطح ويسهل </a:t>
          </a:r>
          <a:br>
            <a:rPr lang="ar-YE" sz="2000" b="0" i="0" u="none" dirty="0">
              <a:cs typeface="+mj-cs"/>
            </a:rPr>
          </a:br>
          <a:r>
            <a:rPr lang="ar-YE" sz="2000" b="0" i="0" u="none" dirty="0">
              <a:cs typeface="+mj-cs"/>
            </a:rPr>
            <a:t>استخراجه وجمعه</a:t>
          </a:r>
          <a:r>
            <a:rPr lang="ar-YE" sz="2000" b="0" i="0" dirty="0">
              <a:cs typeface="+mj-cs"/>
            </a:rPr>
            <a:t>​</a:t>
          </a:r>
          <a:endParaRPr lang="en-US" sz="2000" dirty="0">
            <a:cs typeface="+mj-cs"/>
          </a:endParaRPr>
        </a:p>
      </dgm:t>
    </dgm:pt>
    <dgm:pt modelId="{2C8B12A5-A82B-4D87-B4BB-8F84AA9E5454}" type="parTrans" cxnId="{59F749A4-19AB-4135-9FCA-0801718ECC10}">
      <dgm:prSet/>
      <dgm:spPr/>
      <dgm:t>
        <a:bodyPr/>
        <a:lstStyle/>
        <a:p>
          <a:endParaRPr lang="en-US"/>
        </a:p>
      </dgm:t>
    </dgm:pt>
    <dgm:pt modelId="{896EC7CE-9A7E-4628-8DB7-947EB8A4DD82}" type="sibTrans" cxnId="{59F749A4-19AB-4135-9FCA-0801718ECC10}">
      <dgm:prSet/>
      <dgm:spPr/>
      <dgm:t>
        <a:bodyPr/>
        <a:lstStyle/>
        <a:p>
          <a:endParaRPr lang="en-US"/>
        </a:p>
      </dgm:t>
    </dgm:pt>
    <dgm:pt modelId="{C135D1D7-7B62-4AB7-92F1-63E0E65F0B28}">
      <dgm:prSet/>
      <dgm:spPr/>
      <dgm:t>
        <a:bodyPr/>
        <a:lstStyle/>
        <a:p>
          <a:pPr>
            <a:lnSpc>
              <a:spcPct val="100000"/>
            </a:lnSpc>
          </a:pPr>
          <a:r>
            <a:rPr lang="ar-YE" b="0" i="0" u="none" dirty="0">
              <a:cs typeface="+mj-cs"/>
            </a:rPr>
            <a:t>يوجد بنسبة 90% بشكل غير نقي في المناجم والآبار،</a:t>
          </a:r>
          <a:br>
            <a:rPr lang="ar-YE" b="0" i="0" u="none" dirty="0">
              <a:cs typeface="+mj-cs"/>
            </a:rPr>
          </a:br>
          <a:r>
            <a:rPr lang="ar-YE" b="0" i="0" u="none" dirty="0">
              <a:cs typeface="+mj-cs"/>
            </a:rPr>
            <a:t> يجب تنقيته وتصفيته</a:t>
          </a:r>
          <a:r>
            <a:rPr lang="ar-YE" b="0" i="0" dirty="0">
              <a:cs typeface="+mj-cs"/>
            </a:rPr>
            <a:t>​</a:t>
          </a:r>
          <a:endParaRPr lang="en-US" dirty="0">
            <a:cs typeface="+mj-cs"/>
          </a:endParaRPr>
        </a:p>
      </dgm:t>
    </dgm:pt>
    <dgm:pt modelId="{CE4FAC70-A367-4252-A5E4-6929362330AB}" type="parTrans" cxnId="{D4F422A7-CDC4-4AB0-938F-22BA78D8BECD}">
      <dgm:prSet/>
      <dgm:spPr/>
      <dgm:t>
        <a:bodyPr/>
        <a:lstStyle/>
        <a:p>
          <a:endParaRPr lang="en-US"/>
        </a:p>
      </dgm:t>
    </dgm:pt>
    <dgm:pt modelId="{3E8FF3EA-D1BF-4D43-B5A3-8009FD2840E3}" type="sibTrans" cxnId="{D4F422A7-CDC4-4AB0-938F-22BA78D8BECD}">
      <dgm:prSet/>
      <dgm:spPr/>
      <dgm:t>
        <a:bodyPr/>
        <a:lstStyle/>
        <a:p>
          <a:endParaRPr lang="en-US"/>
        </a:p>
      </dgm:t>
    </dgm:pt>
    <dgm:pt modelId="{ABDFA225-4678-4B28-96E3-FEE8C08E4A88}" type="pres">
      <dgm:prSet presAssocID="{0F174F4F-F924-4CB7-9B04-8F58DA4794C9}" presName="root" presStyleCnt="0">
        <dgm:presLayoutVars>
          <dgm:dir/>
          <dgm:resizeHandles val="exact"/>
        </dgm:presLayoutVars>
      </dgm:prSet>
      <dgm:spPr/>
    </dgm:pt>
    <dgm:pt modelId="{8BD155F7-1508-4CA0-B750-6228C1D1C1D1}" type="pres">
      <dgm:prSet presAssocID="{3E8B3D0A-FB7E-4FFB-86EE-2E47F3DB0ACF}" presName="compNode" presStyleCnt="0"/>
      <dgm:spPr/>
    </dgm:pt>
    <dgm:pt modelId="{88B9B54E-3341-4BE5-9515-303D2929ACB6}" type="pres">
      <dgm:prSet presAssocID="{3E8B3D0A-FB7E-4FFB-86EE-2E47F3DB0ACF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ridge scene"/>
        </a:ext>
      </dgm:extLst>
    </dgm:pt>
    <dgm:pt modelId="{24CD0828-A263-4DA7-A5BC-191EA8E4C302}" type="pres">
      <dgm:prSet presAssocID="{3E8B3D0A-FB7E-4FFB-86EE-2E47F3DB0ACF}" presName="spaceRect" presStyleCnt="0"/>
      <dgm:spPr/>
    </dgm:pt>
    <dgm:pt modelId="{0BDAE06A-ED0B-453D-BBC3-3FC36AE0F22E}" type="pres">
      <dgm:prSet presAssocID="{3E8B3D0A-FB7E-4FFB-86EE-2E47F3DB0ACF}" presName="textRect" presStyleLbl="revTx" presStyleIdx="0" presStyleCnt="2" custLinFactX="29500" custLinFactNeighborX="100000" custLinFactNeighborY="-2559">
        <dgm:presLayoutVars>
          <dgm:chMax val="1"/>
          <dgm:chPref val="1"/>
        </dgm:presLayoutVars>
      </dgm:prSet>
      <dgm:spPr/>
    </dgm:pt>
    <dgm:pt modelId="{23E2E71E-BEC9-408A-AC8E-BB02E2F25004}" type="pres">
      <dgm:prSet presAssocID="{896EC7CE-9A7E-4628-8DB7-947EB8A4DD82}" presName="sibTrans" presStyleCnt="0"/>
      <dgm:spPr/>
    </dgm:pt>
    <dgm:pt modelId="{D556E113-2DAD-43ED-8F21-6EED5011A95B}" type="pres">
      <dgm:prSet presAssocID="{C135D1D7-7B62-4AB7-92F1-63E0E65F0B28}" presName="compNode" presStyleCnt="0"/>
      <dgm:spPr/>
    </dgm:pt>
    <dgm:pt modelId="{8D9DA2B6-609C-4351-AEBF-F6470035A299}" type="pres">
      <dgm:prSet presAssocID="{C135D1D7-7B62-4AB7-92F1-63E0E65F0B28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ining Tools"/>
        </a:ext>
      </dgm:extLst>
    </dgm:pt>
    <dgm:pt modelId="{D80F7226-6610-4367-81C6-680847BEC07B}" type="pres">
      <dgm:prSet presAssocID="{C135D1D7-7B62-4AB7-92F1-63E0E65F0B28}" presName="spaceRect" presStyleCnt="0"/>
      <dgm:spPr/>
    </dgm:pt>
    <dgm:pt modelId="{F15AF5D1-F78D-4FD0-9D76-ACB4F57ACC6F}" type="pres">
      <dgm:prSet presAssocID="{C135D1D7-7B62-4AB7-92F1-63E0E65F0B28}" presName="textRect" presStyleLbl="revTx" presStyleIdx="1" presStyleCnt="2" custScaleX="117441" custLinFactX="-21738" custLinFactNeighborX="-100000" custLinFactNeighborY="1697">
        <dgm:presLayoutVars>
          <dgm:chMax val="1"/>
          <dgm:chPref val="1"/>
        </dgm:presLayoutVars>
      </dgm:prSet>
      <dgm:spPr/>
    </dgm:pt>
  </dgm:ptLst>
  <dgm:cxnLst>
    <dgm:cxn modelId="{97DA8C00-67EF-4D2C-AF7A-C01B73857A27}" type="presOf" srcId="{0F174F4F-F924-4CB7-9B04-8F58DA4794C9}" destId="{ABDFA225-4678-4B28-96E3-FEE8C08E4A88}" srcOrd="0" destOrd="0" presId="urn:microsoft.com/office/officeart/2018/2/layout/IconLabelList"/>
    <dgm:cxn modelId="{150CBA9D-06F1-423F-B39C-700F30ADCD39}" type="presOf" srcId="{3E8B3D0A-FB7E-4FFB-86EE-2E47F3DB0ACF}" destId="{0BDAE06A-ED0B-453D-BBC3-3FC36AE0F22E}" srcOrd="0" destOrd="0" presId="urn:microsoft.com/office/officeart/2018/2/layout/IconLabelList"/>
    <dgm:cxn modelId="{59F749A4-19AB-4135-9FCA-0801718ECC10}" srcId="{0F174F4F-F924-4CB7-9B04-8F58DA4794C9}" destId="{3E8B3D0A-FB7E-4FFB-86EE-2E47F3DB0ACF}" srcOrd="0" destOrd="0" parTransId="{2C8B12A5-A82B-4D87-B4BB-8F84AA9E5454}" sibTransId="{896EC7CE-9A7E-4628-8DB7-947EB8A4DD82}"/>
    <dgm:cxn modelId="{D4F422A7-CDC4-4AB0-938F-22BA78D8BECD}" srcId="{0F174F4F-F924-4CB7-9B04-8F58DA4794C9}" destId="{C135D1D7-7B62-4AB7-92F1-63E0E65F0B28}" srcOrd="1" destOrd="0" parTransId="{CE4FAC70-A367-4252-A5E4-6929362330AB}" sibTransId="{3E8FF3EA-D1BF-4D43-B5A3-8009FD2840E3}"/>
    <dgm:cxn modelId="{8907D0EE-1325-4AE8-899C-6175C241CEC6}" type="presOf" srcId="{C135D1D7-7B62-4AB7-92F1-63E0E65F0B28}" destId="{F15AF5D1-F78D-4FD0-9D76-ACB4F57ACC6F}" srcOrd="0" destOrd="0" presId="urn:microsoft.com/office/officeart/2018/2/layout/IconLabelList"/>
    <dgm:cxn modelId="{2E066E3B-314D-4AF2-B893-59A8A2F72F87}" type="presParOf" srcId="{ABDFA225-4678-4B28-96E3-FEE8C08E4A88}" destId="{8BD155F7-1508-4CA0-B750-6228C1D1C1D1}" srcOrd="0" destOrd="0" presId="urn:microsoft.com/office/officeart/2018/2/layout/IconLabelList"/>
    <dgm:cxn modelId="{FD23AA2E-9EE0-45ED-8BE9-F271265711C3}" type="presParOf" srcId="{8BD155F7-1508-4CA0-B750-6228C1D1C1D1}" destId="{88B9B54E-3341-4BE5-9515-303D2929ACB6}" srcOrd="0" destOrd="0" presId="urn:microsoft.com/office/officeart/2018/2/layout/IconLabelList"/>
    <dgm:cxn modelId="{E794A4FE-5DA4-444D-93C9-A75BB38EC8FC}" type="presParOf" srcId="{8BD155F7-1508-4CA0-B750-6228C1D1C1D1}" destId="{24CD0828-A263-4DA7-A5BC-191EA8E4C302}" srcOrd="1" destOrd="0" presId="urn:microsoft.com/office/officeart/2018/2/layout/IconLabelList"/>
    <dgm:cxn modelId="{CAE00ED4-F488-4FDD-9FC4-0BE4606E0832}" type="presParOf" srcId="{8BD155F7-1508-4CA0-B750-6228C1D1C1D1}" destId="{0BDAE06A-ED0B-453D-BBC3-3FC36AE0F22E}" srcOrd="2" destOrd="0" presId="urn:microsoft.com/office/officeart/2018/2/layout/IconLabelList"/>
    <dgm:cxn modelId="{5127C1E4-A0DF-40B1-A0F6-E5814CC8CD53}" type="presParOf" srcId="{ABDFA225-4678-4B28-96E3-FEE8C08E4A88}" destId="{23E2E71E-BEC9-408A-AC8E-BB02E2F25004}" srcOrd="1" destOrd="0" presId="urn:microsoft.com/office/officeart/2018/2/layout/IconLabelList"/>
    <dgm:cxn modelId="{83796CD2-3B56-48B0-8262-62425ED4E46F}" type="presParOf" srcId="{ABDFA225-4678-4B28-96E3-FEE8C08E4A88}" destId="{D556E113-2DAD-43ED-8F21-6EED5011A95B}" srcOrd="2" destOrd="0" presId="urn:microsoft.com/office/officeart/2018/2/layout/IconLabelList"/>
    <dgm:cxn modelId="{D13E5E1E-D276-4C02-AB19-CEB2BBA9DB56}" type="presParOf" srcId="{D556E113-2DAD-43ED-8F21-6EED5011A95B}" destId="{8D9DA2B6-609C-4351-AEBF-F6470035A299}" srcOrd="0" destOrd="0" presId="urn:microsoft.com/office/officeart/2018/2/layout/IconLabelList"/>
    <dgm:cxn modelId="{407DFEA3-0FB8-4CC1-BA4E-F8904676B693}" type="presParOf" srcId="{D556E113-2DAD-43ED-8F21-6EED5011A95B}" destId="{D80F7226-6610-4367-81C6-680847BEC07B}" srcOrd="1" destOrd="0" presId="urn:microsoft.com/office/officeart/2018/2/layout/IconLabelList"/>
    <dgm:cxn modelId="{1AFCDD90-8771-4B79-BEAE-6A99DBAE5D85}" type="presParOf" srcId="{D556E113-2DAD-43ED-8F21-6EED5011A95B}" destId="{F15AF5D1-F78D-4FD0-9D76-ACB4F57ACC6F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84BDB60-E6E6-4B7E-9845-92F6C4BC7316}" type="doc">
      <dgm:prSet loTypeId="urn:microsoft.com/office/officeart/2018/2/layout/IconCircle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016BE31-6F77-4F7E-AC0C-2BDB52D48AA1}">
      <dgm:prSet/>
      <dgm:spPr/>
      <dgm:t>
        <a:bodyPr/>
        <a:lstStyle/>
        <a:p>
          <a:pPr algn="r" rtl="0">
            <a:lnSpc>
              <a:spcPct val="100000"/>
            </a:lnSpc>
          </a:pPr>
          <a:r>
            <a:rPr lang="ar-YE" b="1" dirty="0"/>
            <a:t>سلامة العمال: </a:t>
          </a:r>
          <a:endParaRPr lang="en-US" b="1" dirty="0"/>
        </a:p>
        <a:p>
          <a:pPr algn="r"/>
          <a:r>
            <a:rPr lang="ar-YE" b="1" dirty="0"/>
            <a:t>يزيل المخاطر الصحية الناجمة عن التعرض للزئبق </a:t>
          </a:r>
          <a:endParaRPr lang="en-US" b="1" dirty="0"/>
        </a:p>
      </dgm:t>
    </dgm:pt>
    <dgm:pt modelId="{7C516534-ED6E-4920-8191-EBA1AAA3A29B}" type="parTrans" cxnId="{E7AE0E64-DB5A-4270-8A33-6E614ADD2867}">
      <dgm:prSet/>
      <dgm:spPr/>
      <dgm:t>
        <a:bodyPr/>
        <a:lstStyle/>
        <a:p>
          <a:endParaRPr lang="en-US"/>
        </a:p>
      </dgm:t>
    </dgm:pt>
    <dgm:pt modelId="{0694DD7A-4937-485C-897C-2E413FDF0502}" type="sibTrans" cxnId="{E7AE0E64-DB5A-4270-8A33-6E614ADD2867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7934EA79-B9E3-41F7-BC50-DD96660C4786}">
      <dgm:prSet/>
      <dgm:spPr/>
      <dgm:t>
        <a:bodyPr/>
        <a:lstStyle/>
        <a:p>
          <a:pPr algn="r" rtl="0">
            <a:lnSpc>
              <a:spcPct val="100000"/>
            </a:lnSpc>
          </a:pPr>
          <a:r>
            <a:rPr lang="ar-YE" b="1" dirty="0"/>
            <a:t>الفوائد الاقتصادية: </a:t>
          </a:r>
          <a:endParaRPr lang="en-US" b="1" dirty="0"/>
        </a:p>
        <a:p>
          <a:pPr algn="r"/>
          <a:r>
            <a:rPr lang="ar-YE" b="1" dirty="0"/>
            <a:t>عائد استثمار سريع في غضون شهرين وأرباح شهرية كبيرة </a:t>
          </a:r>
          <a:endParaRPr lang="en-US" b="1" dirty="0"/>
        </a:p>
      </dgm:t>
    </dgm:pt>
    <dgm:pt modelId="{0425383A-8B43-4DE2-A76B-B6EEF2BE70C5}" type="parTrans" cxnId="{3F618B01-79A2-4567-BF02-8E60EBBC05B5}">
      <dgm:prSet/>
      <dgm:spPr/>
      <dgm:t>
        <a:bodyPr/>
        <a:lstStyle/>
        <a:p>
          <a:endParaRPr lang="en-US"/>
        </a:p>
      </dgm:t>
    </dgm:pt>
    <dgm:pt modelId="{1FF4654B-3BDA-4B2C-932E-885FA8778810}" type="sibTrans" cxnId="{3F618B01-79A2-4567-BF02-8E60EBBC05B5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BA100928-D693-4CD4-A8F0-A11BAD51909B}">
      <dgm:prSet/>
      <dgm:spPr/>
      <dgm:t>
        <a:bodyPr/>
        <a:lstStyle/>
        <a:p>
          <a:pPr algn="r">
            <a:lnSpc>
              <a:spcPct val="100000"/>
            </a:lnSpc>
          </a:pPr>
          <a:r>
            <a:rPr lang="ar-YE" b="1" dirty="0"/>
            <a:t>حماية البيئة: يقلل من التلوث بالزئبق </a:t>
          </a:r>
          <a:endParaRPr lang="en-US" b="1" dirty="0"/>
        </a:p>
      </dgm:t>
    </dgm:pt>
    <dgm:pt modelId="{6F59572F-4835-49B1-886D-FD88079EDEF2}" type="parTrans" cxnId="{CFD297A1-C02B-4EBA-890C-05C28DAF3F86}">
      <dgm:prSet/>
      <dgm:spPr/>
      <dgm:t>
        <a:bodyPr/>
        <a:lstStyle/>
        <a:p>
          <a:endParaRPr lang="en-US"/>
        </a:p>
      </dgm:t>
    </dgm:pt>
    <dgm:pt modelId="{86D817B3-D1A9-46FE-B895-94E6F420D9AB}" type="sibTrans" cxnId="{CFD297A1-C02B-4EBA-890C-05C28DAF3F86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0DD340F2-B7E4-405C-AA6A-3D38FEF94279}">
      <dgm:prSet/>
      <dgm:spPr/>
      <dgm:t>
        <a:bodyPr/>
        <a:lstStyle/>
        <a:p>
          <a:pPr algn="r" rtl="0">
            <a:lnSpc>
              <a:spcPct val="100000"/>
            </a:lnSpc>
          </a:pPr>
          <a:r>
            <a:rPr lang="ar-YE" b="1" dirty="0"/>
            <a:t>كفاءة: </a:t>
          </a:r>
          <a:endParaRPr lang="en-US" b="1" dirty="0"/>
        </a:p>
        <a:p>
          <a:pPr algn="r"/>
          <a:r>
            <a:rPr lang="ar-YE" b="1" dirty="0"/>
            <a:t>عملية استخراج الذهب أسرع وأكثر اكتمالا </a:t>
          </a:r>
          <a:endParaRPr lang="en-US" b="1" dirty="0"/>
        </a:p>
        <a:p>
          <a:pPr algn="r" rtl="0">
            <a:lnSpc>
              <a:spcPct val="100000"/>
            </a:lnSpc>
          </a:pPr>
          <a:endParaRPr lang="en-US" dirty="0"/>
        </a:p>
      </dgm:t>
    </dgm:pt>
    <dgm:pt modelId="{2625BD74-FD3A-44B9-9F11-1660DF2799CA}" type="parTrans" cxnId="{CB839347-0024-4692-BAC1-A33C934B46A2}">
      <dgm:prSet/>
      <dgm:spPr/>
      <dgm:t>
        <a:bodyPr/>
        <a:lstStyle/>
        <a:p>
          <a:endParaRPr lang="en-US"/>
        </a:p>
      </dgm:t>
    </dgm:pt>
    <dgm:pt modelId="{F4FA12AE-B306-47EE-BE0C-7DB0BF9EA34E}" type="sibTrans" cxnId="{CB839347-0024-4692-BAC1-A33C934B46A2}">
      <dgm:prSet/>
      <dgm:spPr/>
      <dgm:t>
        <a:bodyPr/>
        <a:lstStyle/>
        <a:p>
          <a:endParaRPr lang="en-US"/>
        </a:p>
      </dgm:t>
    </dgm:pt>
    <dgm:pt modelId="{C95443E5-7EB9-49B6-8193-3EC49DE9765A}">
      <dgm:prSet phldr="0"/>
      <dgm:spPr/>
      <dgm:t>
        <a:bodyPr/>
        <a:lstStyle/>
        <a:p>
          <a:pPr algn="r" rtl="0">
            <a:lnSpc>
              <a:spcPct val="100000"/>
            </a:lnSpc>
          </a:pPr>
          <a:r>
            <a:rPr lang="ar-YE" b="1" dirty="0"/>
            <a:t>مفهوم مبتكر: </a:t>
          </a:r>
          <a:endParaRPr lang="en-US" b="1" dirty="0"/>
        </a:p>
        <a:p>
          <a:pPr algn="r"/>
          <a:r>
            <a:rPr lang="ar-YE" b="1" dirty="0"/>
            <a:t>يعتمد الجهاز على فكرة جديدة وغير مستخدمة سابقا.</a:t>
          </a:r>
          <a:endParaRPr lang="en-US" b="1" dirty="0"/>
        </a:p>
      </dgm:t>
    </dgm:pt>
    <dgm:pt modelId="{9EE3D807-3C3A-474D-BD43-6F3E34CFDB3C}" type="parTrans" cxnId="{35467332-B440-4E43-9D5B-5AEBFCF92461}">
      <dgm:prSet/>
      <dgm:spPr/>
      <dgm:t>
        <a:bodyPr/>
        <a:lstStyle/>
        <a:p>
          <a:endParaRPr lang="en-US"/>
        </a:p>
      </dgm:t>
    </dgm:pt>
    <dgm:pt modelId="{104C4B7E-F976-4924-85E5-89010F33442C}" type="sibTrans" cxnId="{35467332-B440-4E43-9D5B-5AEBFCF92461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4014057C-171E-4A59-B573-BA07C4120D4C}">
      <dgm:prSet phldr="0"/>
      <dgm:spPr/>
      <dgm:t>
        <a:bodyPr/>
        <a:lstStyle/>
        <a:p>
          <a:pPr algn="r" rtl="0">
            <a:lnSpc>
              <a:spcPct val="100000"/>
            </a:lnSpc>
          </a:pPr>
          <a:r>
            <a:rPr lang="ar-YE" b="1" dirty="0"/>
            <a:t>الحفاظ على الذهب: </a:t>
          </a:r>
          <a:endParaRPr lang="en-US" b="1" dirty="0"/>
        </a:p>
        <a:p>
          <a:pPr algn="r"/>
          <a:r>
            <a:rPr lang="ar-YE" b="1" dirty="0"/>
            <a:t>يساعد الجهاز عمال المناجم على الاحتفاظ بذهبهم دون خسارة أثناء عملية الحرق.</a:t>
          </a:r>
          <a:endParaRPr lang="en-US" b="1" dirty="0"/>
        </a:p>
      </dgm:t>
    </dgm:pt>
    <dgm:pt modelId="{1DDA8E4B-90F4-456E-A11D-7CE968F78B82}" type="parTrans" cxnId="{4E90BEED-1993-431F-B8AA-1CB4874DDC0B}">
      <dgm:prSet/>
      <dgm:spPr/>
      <dgm:t>
        <a:bodyPr/>
        <a:lstStyle/>
        <a:p>
          <a:endParaRPr lang="en-US"/>
        </a:p>
      </dgm:t>
    </dgm:pt>
    <dgm:pt modelId="{C31DA707-3D50-4D7A-A1A7-4D8DFF6FFB25}" type="sibTrans" cxnId="{4E90BEED-1993-431F-B8AA-1CB4874DDC0B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70E9ACB2-2700-4F0C-B21F-E550DB8AE58F}" type="pres">
      <dgm:prSet presAssocID="{F84BDB60-E6E6-4B7E-9845-92F6C4BC7316}" presName="root" presStyleCnt="0">
        <dgm:presLayoutVars>
          <dgm:dir/>
          <dgm:resizeHandles val="exact"/>
        </dgm:presLayoutVars>
      </dgm:prSet>
      <dgm:spPr/>
    </dgm:pt>
    <dgm:pt modelId="{0B522A8A-98DD-487A-B5E8-E3A7AAA458AA}" type="pres">
      <dgm:prSet presAssocID="{F84BDB60-E6E6-4B7E-9845-92F6C4BC7316}" presName="container" presStyleCnt="0">
        <dgm:presLayoutVars>
          <dgm:dir/>
          <dgm:resizeHandles val="exact"/>
        </dgm:presLayoutVars>
      </dgm:prSet>
      <dgm:spPr/>
    </dgm:pt>
    <dgm:pt modelId="{A42355A9-4344-4CAE-958B-5D022D1E2906}" type="pres">
      <dgm:prSet presAssocID="{C95443E5-7EB9-49B6-8193-3EC49DE9765A}" presName="compNode" presStyleCnt="0"/>
      <dgm:spPr/>
    </dgm:pt>
    <dgm:pt modelId="{B7AEB0FF-4091-486D-8364-649C4535C9E7}" type="pres">
      <dgm:prSet presAssocID="{C95443E5-7EB9-49B6-8193-3EC49DE9765A}" presName="iconBgRect" presStyleLbl="bgShp" presStyleIdx="0" presStyleCnt="6" custLinFactX="300000" custLinFactY="95382" custLinFactNeighborX="354965" custLinFactNeighborY="100000"/>
      <dgm:spPr/>
    </dgm:pt>
    <dgm:pt modelId="{FB59F8F1-6996-4839-AACC-780726E7D28D}" type="pres">
      <dgm:prSet presAssocID="{C95443E5-7EB9-49B6-8193-3EC49DE9765A}" presName="iconRect" presStyleLbl="node1" presStyleIdx="0" presStyleCnt="6" custLinFactX="531438" custLinFactY="130303" custLinFactNeighborX="600000" custLinFactNeighborY="200000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Radioactive"/>
        </a:ext>
      </dgm:extLst>
    </dgm:pt>
    <dgm:pt modelId="{C1AD358D-A7A7-4054-BE75-5AD99836B809}" type="pres">
      <dgm:prSet presAssocID="{C95443E5-7EB9-49B6-8193-3EC49DE9765A}" presName="spaceRect" presStyleCnt="0"/>
      <dgm:spPr/>
    </dgm:pt>
    <dgm:pt modelId="{FD86002E-E30A-430F-A8A4-9DC083D7EB05}" type="pres">
      <dgm:prSet presAssocID="{C95443E5-7EB9-49B6-8193-3EC49DE9765A}" presName="textRect" presStyleLbl="revTx" presStyleIdx="0" presStyleCnt="6" custLinFactX="100000" custLinFactNeighborX="177195" custLinFactNeighborY="20706">
        <dgm:presLayoutVars>
          <dgm:chMax val="1"/>
          <dgm:chPref val="1"/>
        </dgm:presLayoutVars>
      </dgm:prSet>
      <dgm:spPr/>
    </dgm:pt>
    <dgm:pt modelId="{D732614E-FAB6-479D-B23A-E4A9067C8FB7}" type="pres">
      <dgm:prSet presAssocID="{104C4B7E-F976-4924-85E5-89010F33442C}" presName="sibTrans" presStyleLbl="sibTrans2D1" presStyleIdx="0" presStyleCnt="0"/>
      <dgm:spPr/>
    </dgm:pt>
    <dgm:pt modelId="{4558E05B-8B94-49D8-B010-6940E5828744}" type="pres">
      <dgm:prSet presAssocID="{6016BE31-6F77-4F7E-AC0C-2BDB52D48AA1}" presName="compNode" presStyleCnt="0"/>
      <dgm:spPr/>
    </dgm:pt>
    <dgm:pt modelId="{03F78B7E-2F5A-44D5-99BA-93F1FCDA4134}" type="pres">
      <dgm:prSet presAssocID="{6016BE31-6F77-4F7E-AC0C-2BDB52D48AA1}" presName="iconBgRect" presStyleLbl="bgShp" presStyleIdx="1" presStyleCnt="6" custLinFactX="100000" custLinFactNeighborX="156281" custLinFactNeighborY="20706"/>
      <dgm:spPr/>
    </dgm:pt>
    <dgm:pt modelId="{3E87C88D-F311-4D0F-9EC0-D9CB4E1EEC11}" type="pres">
      <dgm:prSet presAssocID="{6016BE31-6F77-4F7E-AC0C-2BDB52D48AA1}" presName="iconRect" presStyleLbl="node1" presStyleIdx="1" presStyleCnt="6" custLinFactX="200000" custLinFactNeighborX="237488" custLinFactNeighborY="35700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263AB797-142B-419A-A58D-7BFDD6C96FCF}" type="pres">
      <dgm:prSet presAssocID="{6016BE31-6F77-4F7E-AC0C-2BDB52D48AA1}" presName="spaceRect" presStyleCnt="0"/>
      <dgm:spPr/>
    </dgm:pt>
    <dgm:pt modelId="{476864FB-4911-4CF6-97CB-6C88B3E7E59A}" type="pres">
      <dgm:prSet presAssocID="{6016BE31-6F77-4F7E-AC0C-2BDB52D48AA1}" presName="textRect" presStyleLbl="revTx" presStyleIdx="1" presStyleCnt="6" custLinFactNeighborX="-53286" custLinFactNeighborY="10556">
        <dgm:presLayoutVars>
          <dgm:chMax val="1"/>
          <dgm:chPref val="1"/>
        </dgm:presLayoutVars>
      </dgm:prSet>
      <dgm:spPr/>
    </dgm:pt>
    <dgm:pt modelId="{FA5A73F8-9B04-4B67-9920-2440001C556C}" type="pres">
      <dgm:prSet presAssocID="{0694DD7A-4937-485C-897C-2E413FDF0502}" presName="sibTrans" presStyleLbl="sibTrans2D1" presStyleIdx="0" presStyleCnt="0"/>
      <dgm:spPr/>
    </dgm:pt>
    <dgm:pt modelId="{DBF1C4CF-CA41-48FB-9252-F6E72114EEFA}" type="pres">
      <dgm:prSet presAssocID="{7934EA79-B9E3-41F7-BC50-DD96660C4786}" presName="compNode" presStyleCnt="0"/>
      <dgm:spPr/>
    </dgm:pt>
    <dgm:pt modelId="{1B209983-C183-4B6C-9706-413E3CA59E43}" type="pres">
      <dgm:prSet presAssocID="{7934EA79-B9E3-41F7-BC50-DD96660C4786}" presName="iconBgRect" presStyleLbl="bgShp" presStyleIdx="2" presStyleCnt="6" custLinFactX="-244280" custLinFactNeighborX="-300000" custLinFactNeighborY="20706"/>
      <dgm:spPr/>
    </dgm:pt>
    <dgm:pt modelId="{DB1B4B12-DD6A-4775-84CA-37EDF5335DF6}" type="pres">
      <dgm:prSet presAssocID="{7934EA79-B9E3-41F7-BC50-DD96660C4786}" presName="iconRect" presStyleLbl="node1" presStyleIdx="2" presStyleCnt="6" custLinFactX="-438413" custLinFactNeighborX="-500000" custLinFactNeighborY="35700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arth Globe Americas"/>
        </a:ext>
      </dgm:extLst>
    </dgm:pt>
    <dgm:pt modelId="{4750CF4E-51EA-4197-93DA-9F6891D154A4}" type="pres">
      <dgm:prSet presAssocID="{7934EA79-B9E3-41F7-BC50-DD96660C4786}" presName="spaceRect" presStyleCnt="0"/>
      <dgm:spPr/>
    </dgm:pt>
    <dgm:pt modelId="{B05A6873-52BC-4E61-A1A3-CB13BAC24CA3}" type="pres">
      <dgm:prSet presAssocID="{7934EA79-B9E3-41F7-BC50-DD96660C4786}" presName="textRect" presStyleLbl="revTx" presStyleIdx="2" presStyleCnt="6" custLinFactX="-187535" custLinFactNeighborX="-200000" custLinFactNeighborY="9287">
        <dgm:presLayoutVars>
          <dgm:chMax val="1"/>
          <dgm:chPref val="1"/>
        </dgm:presLayoutVars>
      </dgm:prSet>
      <dgm:spPr/>
    </dgm:pt>
    <dgm:pt modelId="{7C27C245-8981-4BAD-BD4E-EC7C62FAF678}" type="pres">
      <dgm:prSet presAssocID="{1FF4654B-3BDA-4B2C-932E-885FA8778810}" presName="sibTrans" presStyleLbl="sibTrans2D1" presStyleIdx="0" presStyleCnt="0"/>
      <dgm:spPr/>
    </dgm:pt>
    <dgm:pt modelId="{F76383AE-9D11-499B-9F91-38BF7FF12AB6}" type="pres">
      <dgm:prSet presAssocID="{4014057C-171E-4A59-B573-BA07C4120D4C}" presName="compNode" presStyleCnt="0"/>
      <dgm:spPr/>
    </dgm:pt>
    <dgm:pt modelId="{03F65B6E-8908-4661-9C9D-CE956B0B8930}" type="pres">
      <dgm:prSet presAssocID="{4014057C-171E-4A59-B573-BA07C4120D4C}" presName="iconBgRect" presStyleLbl="bgShp" presStyleIdx="3" presStyleCnt="6" custLinFactX="100000" custLinFactNeighborX="151206" custLinFactNeighborY="15224"/>
      <dgm:spPr/>
    </dgm:pt>
    <dgm:pt modelId="{BDD4E5CE-9AAE-4207-B8F6-605B061CB632}" type="pres">
      <dgm:prSet presAssocID="{4014057C-171E-4A59-B573-BA07C4120D4C}" presName="iconRect" presStyleLbl="node1" presStyleIdx="3" presStyleCnt="6" custLinFactX="200000" custLinFactNeighborX="235301" custLinFactNeighborY="19687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ining Tools"/>
        </a:ext>
      </dgm:extLst>
    </dgm:pt>
    <dgm:pt modelId="{A09D4B18-0C27-4F0F-9BEA-A625917BF6C5}" type="pres">
      <dgm:prSet presAssocID="{4014057C-171E-4A59-B573-BA07C4120D4C}" presName="spaceRect" presStyleCnt="0"/>
      <dgm:spPr/>
    </dgm:pt>
    <dgm:pt modelId="{DAC8F50B-1455-4678-BB62-BF6B67DA422F}" type="pres">
      <dgm:prSet presAssocID="{4014057C-171E-4A59-B573-BA07C4120D4C}" presName="textRect" presStyleLbl="revTx" presStyleIdx="3" presStyleCnt="6" custLinFactX="100000" custLinFactNeighborX="181501" custLinFactNeighborY="16493">
        <dgm:presLayoutVars>
          <dgm:chMax val="1"/>
          <dgm:chPref val="1"/>
        </dgm:presLayoutVars>
      </dgm:prSet>
      <dgm:spPr/>
    </dgm:pt>
    <dgm:pt modelId="{F2CF5FF6-4D09-43F3-91A6-13598C997403}" type="pres">
      <dgm:prSet presAssocID="{C31DA707-3D50-4D7A-A1A7-4D8DFF6FFB25}" presName="sibTrans" presStyleLbl="sibTrans2D1" presStyleIdx="0" presStyleCnt="0"/>
      <dgm:spPr/>
    </dgm:pt>
    <dgm:pt modelId="{5548FF20-B85F-4AE7-8FB5-020724A56B88}" type="pres">
      <dgm:prSet presAssocID="{BA100928-D693-4CD4-A8F0-A11BAD51909B}" presName="compNode" presStyleCnt="0"/>
      <dgm:spPr/>
    </dgm:pt>
    <dgm:pt modelId="{E1F85D77-1EC6-44DD-9D19-4A1F4EA5AA60}" type="pres">
      <dgm:prSet presAssocID="{BA100928-D693-4CD4-A8F0-A11BAD51909B}" presName="iconBgRect" presStyleLbl="bgShp" presStyleIdx="4" presStyleCnt="6" custLinFactX="300000" custLinFactY="-59466" custLinFactNeighborX="331023" custLinFactNeighborY="-100000"/>
      <dgm:spPr/>
    </dgm:pt>
    <dgm:pt modelId="{BE6507EB-7F6C-4A65-9397-5E4E295C7868}" type="pres">
      <dgm:prSet presAssocID="{BA100928-D693-4CD4-A8F0-A11BAD51909B}" presName="iconRect" presStyleLbl="node1" presStyleIdx="4" presStyleCnt="6" custLinFactX="500000" custLinFactY="-100000" custLinFactNeighborX="587971" custLinFactNeighborY="-174941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Lightbulb"/>
        </a:ext>
      </dgm:extLst>
    </dgm:pt>
    <dgm:pt modelId="{0173A2D5-EC29-4A84-9D7A-C28D1AB63CCB}" type="pres">
      <dgm:prSet presAssocID="{BA100928-D693-4CD4-A8F0-A11BAD51909B}" presName="spaceRect" presStyleCnt="0"/>
      <dgm:spPr/>
    </dgm:pt>
    <dgm:pt modelId="{B45E1ECC-92BC-48FA-9FB4-40562423139F}" type="pres">
      <dgm:prSet presAssocID="{BA100928-D693-4CD4-A8F0-A11BAD51909B}" presName="textRect" presStyleLbl="revTx" presStyleIdx="4" presStyleCnt="6" custLinFactNeighborX="-52210" custLinFactNeighborY="19031">
        <dgm:presLayoutVars>
          <dgm:chMax val="1"/>
          <dgm:chPref val="1"/>
        </dgm:presLayoutVars>
      </dgm:prSet>
      <dgm:spPr/>
    </dgm:pt>
    <dgm:pt modelId="{A62EDB78-7EFA-48A5-BE41-E061401542F8}" type="pres">
      <dgm:prSet presAssocID="{86D817B3-D1A9-46FE-B895-94E6F420D9AB}" presName="sibTrans" presStyleLbl="sibTrans2D1" presStyleIdx="0" presStyleCnt="0"/>
      <dgm:spPr/>
    </dgm:pt>
    <dgm:pt modelId="{D926E399-F2ED-4A43-B3EE-D7C94301765A}" type="pres">
      <dgm:prSet presAssocID="{0DD340F2-B7E4-405C-AA6A-3D38FEF94279}" presName="compNode" presStyleCnt="0"/>
      <dgm:spPr/>
    </dgm:pt>
    <dgm:pt modelId="{7AC5238A-A8B0-4F77-9719-4FAC71952D9A}" type="pres">
      <dgm:prSet presAssocID="{0DD340F2-B7E4-405C-AA6A-3D38FEF94279}" presName="iconBgRect" presStyleLbl="bgShp" presStyleIdx="5" presStyleCnt="6" custLinFactX="100000" custLinFactNeighborX="132809" custLinFactNeighborY="17762"/>
      <dgm:spPr/>
    </dgm:pt>
    <dgm:pt modelId="{6DD990B3-9903-48CB-9332-C2C3F5A2C298}" type="pres">
      <dgm:prSet presAssocID="{0DD340F2-B7E4-405C-AA6A-3D38FEF94279}" presName="iconRect" presStyleLbl="node1" presStyleIdx="5" presStyleCnt="6" custLinFactX="200000" custLinFactNeighborX="201394" custLinFactNeighborY="26249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ining Tools"/>
        </a:ext>
      </dgm:extLst>
    </dgm:pt>
    <dgm:pt modelId="{F0A2F325-7AC9-4727-8EEE-D4B5DE780B6A}" type="pres">
      <dgm:prSet presAssocID="{0DD340F2-B7E4-405C-AA6A-3D38FEF94279}" presName="spaceRect" presStyleCnt="0"/>
      <dgm:spPr/>
    </dgm:pt>
    <dgm:pt modelId="{29020375-2C05-449A-8E88-52189F61FACE}" type="pres">
      <dgm:prSet presAssocID="{0DD340F2-B7E4-405C-AA6A-3D38FEF94279}" presName="textRect" presStyleLbl="revTx" presStyleIdx="5" presStyleCnt="6" custLinFactX="-185920" custLinFactNeighborX="-200000" custLinFactNeighborY="15616">
        <dgm:presLayoutVars>
          <dgm:chMax val="1"/>
          <dgm:chPref val="1"/>
        </dgm:presLayoutVars>
      </dgm:prSet>
      <dgm:spPr/>
    </dgm:pt>
  </dgm:ptLst>
  <dgm:cxnLst>
    <dgm:cxn modelId="{3F618B01-79A2-4567-BF02-8E60EBBC05B5}" srcId="{F84BDB60-E6E6-4B7E-9845-92F6C4BC7316}" destId="{7934EA79-B9E3-41F7-BC50-DD96660C4786}" srcOrd="2" destOrd="0" parTransId="{0425383A-8B43-4DE2-A76B-B6EEF2BE70C5}" sibTransId="{1FF4654B-3BDA-4B2C-932E-885FA8778810}"/>
    <dgm:cxn modelId="{E209FB23-E15C-4550-903F-91C0B61141A4}" type="presOf" srcId="{86D817B3-D1A9-46FE-B895-94E6F420D9AB}" destId="{A62EDB78-7EFA-48A5-BE41-E061401542F8}" srcOrd="0" destOrd="0" presId="urn:microsoft.com/office/officeart/2018/2/layout/IconCircleList"/>
    <dgm:cxn modelId="{35467332-B440-4E43-9D5B-5AEBFCF92461}" srcId="{F84BDB60-E6E6-4B7E-9845-92F6C4BC7316}" destId="{C95443E5-7EB9-49B6-8193-3EC49DE9765A}" srcOrd="0" destOrd="0" parTransId="{9EE3D807-3C3A-474D-BD43-6F3E34CFDB3C}" sibTransId="{104C4B7E-F976-4924-85E5-89010F33442C}"/>
    <dgm:cxn modelId="{381B383B-5D60-4344-954E-2695153657BC}" type="presOf" srcId="{BA100928-D693-4CD4-A8F0-A11BAD51909B}" destId="{B45E1ECC-92BC-48FA-9FB4-40562423139F}" srcOrd="0" destOrd="0" presId="urn:microsoft.com/office/officeart/2018/2/layout/IconCircleList"/>
    <dgm:cxn modelId="{C98C585D-0DEB-42A9-A363-44E8691DE04F}" type="presOf" srcId="{4014057C-171E-4A59-B573-BA07C4120D4C}" destId="{DAC8F50B-1455-4678-BB62-BF6B67DA422F}" srcOrd="0" destOrd="0" presId="urn:microsoft.com/office/officeart/2018/2/layout/IconCircleList"/>
    <dgm:cxn modelId="{E7AE0E64-DB5A-4270-8A33-6E614ADD2867}" srcId="{F84BDB60-E6E6-4B7E-9845-92F6C4BC7316}" destId="{6016BE31-6F77-4F7E-AC0C-2BDB52D48AA1}" srcOrd="1" destOrd="0" parTransId="{7C516534-ED6E-4920-8191-EBA1AAA3A29B}" sibTransId="{0694DD7A-4937-485C-897C-2E413FDF0502}"/>
    <dgm:cxn modelId="{CB839347-0024-4692-BAC1-A33C934B46A2}" srcId="{F84BDB60-E6E6-4B7E-9845-92F6C4BC7316}" destId="{0DD340F2-B7E4-405C-AA6A-3D38FEF94279}" srcOrd="5" destOrd="0" parTransId="{2625BD74-FD3A-44B9-9F11-1660DF2799CA}" sibTransId="{F4FA12AE-B306-47EE-BE0C-7DB0BF9EA34E}"/>
    <dgm:cxn modelId="{535DA06D-108F-46AE-9ECD-7970A7C17CBD}" type="presOf" srcId="{1FF4654B-3BDA-4B2C-932E-885FA8778810}" destId="{7C27C245-8981-4BAD-BD4E-EC7C62FAF678}" srcOrd="0" destOrd="0" presId="urn:microsoft.com/office/officeart/2018/2/layout/IconCircleList"/>
    <dgm:cxn modelId="{A86A246F-E17C-4085-ACE9-E5ED6B8E8D85}" type="presOf" srcId="{C95443E5-7EB9-49B6-8193-3EC49DE9765A}" destId="{FD86002E-E30A-430F-A8A4-9DC083D7EB05}" srcOrd="0" destOrd="0" presId="urn:microsoft.com/office/officeart/2018/2/layout/IconCircleList"/>
    <dgm:cxn modelId="{89891C82-107F-4FA5-BDA0-02633A1E4B23}" type="presOf" srcId="{7934EA79-B9E3-41F7-BC50-DD96660C4786}" destId="{B05A6873-52BC-4E61-A1A3-CB13BAC24CA3}" srcOrd="0" destOrd="0" presId="urn:microsoft.com/office/officeart/2018/2/layout/IconCircleList"/>
    <dgm:cxn modelId="{B4A21787-F7FD-4CB3-B6A5-540F09BB3862}" type="presOf" srcId="{6016BE31-6F77-4F7E-AC0C-2BDB52D48AA1}" destId="{476864FB-4911-4CF6-97CB-6C88B3E7E59A}" srcOrd="0" destOrd="0" presId="urn:microsoft.com/office/officeart/2018/2/layout/IconCircleList"/>
    <dgm:cxn modelId="{82FA7C9D-BBE0-4A94-AEE0-E2E88EC03A5E}" type="presOf" srcId="{104C4B7E-F976-4924-85E5-89010F33442C}" destId="{D732614E-FAB6-479D-B23A-E4A9067C8FB7}" srcOrd="0" destOrd="0" presId="urn:microsoft.com/office/officeart/2018/2/layout/IconCircleList"/>
    <dgm:cxn modelId="{CFD297A1-C02B-4EBA-890C-05C28DAF3F86}" srcId="{F84BDB60-E6E6-4B7E-9845-92F6C4BC7316}" destId="{BA100928-D693-4CD4-A8F0-A11BAD51909B}" srcOrd="4" destOrd="0" parTransId="{6F59572F-4835-49B1-886D-FD88079EDEF2}" sibTransId="{86D817B3-D1A9-46FE-B895-94E6F420D9AB}"/>
    <dgm:cxn modelId="{DF8A77B1-5489-4F4D-A0B2-FD8D0723CCDC}" type="presOf" srcId="{F84BDB60-E6E6-4B7E-9845-92F6C4BC7316}" destId="{70E9ACB2-2700-4F0C-B21F-E550DB8AE58F}" srcOrd="0" destOrd="0" presId="urn:microsoft.com/office/officeart/2018/2/layout/IconCircleList"/>
    <dgm:cxn modelId="{FD9C1CB6-3727-42F5-B6F5-C1ADA56A669A}" type="presOf" srcId="{0694DD7A-4937-485C-897C-2E413FDF0502}" destId="{FA5A73F8-9B04-4B67-9920-2440001C556C}" srcOrd="0" destOrd="0" presId="urn:microsoft.com/office/officeart/2018/2/layout/IconCircleList"/>
    <dgm:cxn modelId="{DD100BC5-6987-4CAF-9D09-CABF7E8C9854}" type="presOf" srcId="{0DD340F2-B7E4-405C-AA6A-3D38FEF94279}" destId="{29020375-2C05-449A-8E88-52189F61FACE}" srcOrd="0" destOrd="0" presId="urn:microsoft.com/office/officeart/2018/2/layout/IconCircleList"/>
    <dgm:cxn modelId="{F6A0F4EB-7122-4C1C-8F81-6689EC918760}" type="presOf" srcId="{C31DA707-3D50-4D7A-A1A7-4D8DFF6FFB25}" destId="{F2CF5FF6-4D09-43F3-91A6-13598C997403}" srcOrd="0" destOrd="0" presId="urn:microsoft.com/office/officeart/2018/2/layout/IconCircleList"/>
    <dgm:cxn modelId="{4E90BEED-1993-431F-B8AA-1CB4874DDC0B}" srcId="{F84BDB60-E6E6-4B7E-9845-92F6C4BC7316}" destId="{4014057C-171E-4A59-B573-BA07C4120D4C}" srcOrd="3" destOrd="0" parTransId="{1DDA8E4B-90F4-456E-A11D-7CE968F78B82}" sibTransId="{C31DA707-3D50-4D7A-A1A7-4D8DFF6FFB25}"/>
    <dgm:cxn modelId="{D70DB5D3-DC0D-46D7-BD2A-0C037E82109D}" type="presParOf" srcId="{70E9ACB2-2700-4F0C-B21F-E550DB8AE58F}" destId="{0B522A8A-98DD-487A-B5E8-E3A7AAA458AA}" srcOrd="0" destOrd="0" presId="urn:microsoft.com/office/officeart/2018/2/layout/IconCircleList"/>
    <dgm:cxn modelId="{8689319D-EE3B-49BA-9D93-621073C28549}" type="presParOf" srcId="{0B522A8A-98DD-487A-B5E8-E3A7AAA458AA}" destId="{A42355A9-4344-4CAE-958B-5D022D1E2906}" srcOrd="0" destOrd="0" presId="urn:microsoft.com/office/officeart/2018/2/layout/IconCircleList"/>
    <dgm:cxn modelId="{451B4C9C-ACC1-453D-BF8B-E03F595BC06D}" type="presParOf" srcId="{A42355A9-4344-4CAE-958B-5D022D1E2906}" destId="{B7AEB0FF-4091-486D-8364-649C4535C9E7}" srcOrd="0" destOrd="0" presId="urn:microsoft.com/office/officeart/2018/2/layout/IconCircleList"/>
    <dgm:cxn modelId="{E22700F8-B2E5-4A01-B012-DDA0C5A9208F}" type="presParOf" srcId="{A42355A9-4344-4CAE-958B-5D022D1E2906}" destId="{FB59F8F1-6996-4839-AACC-780726E7D28D}" srcOrd="1" destOrd="0" presId="urn:microsoft.com/office/officeart/2018/2/layout/IconCircleList"/>
    <dgm:cxn modelId="{A8D629AA-03E6-49EC-8D3C-7CD85C39EBBC}" type="presParOf" srcId="{A42355A9-4344-4CAE-958B-5D022D1E2906}" destId="{C1AD358D-A7A7-4054-BE75-5AD99836B809}" srcOrd="2" destOrd="0" presId="urn:microsoft.com/office/officeart/2018/2/layout/IconCircleList"/>
    <dgm:cxn modelId="{39018A39-40F2-46D3-A8F0-59B0AB59C73B}" type="presParOf" srcId="{A42355A9-4344-4CAE-958B-5D022D1E2906}" destId="{FD86002E-E30A-430F-A8A4-9DC083D7EB05}" srcOrd="3" destOrd="0" presId="urn:microsoft.com/office/officeart/2018/2/layout/IconCircleList"/>
    <dgm:cxn modelId="{5EF00B29-C9FE-4D0F-BDB9-91357ECF0A83}" type="presParOf" srcId="{0B522A8A-98DD-487A-B5E8-E3A7AAA458AA}" destId="{D732614E-FAB6-479D-B23A-E4A9067C8FB7}" srcOrd="1" destOrd="0" presId="urn:microsoft.com/office/officeart/2018/2/layout/IconCircleList"/>
    <dgm:cxn modelId="{8A489436-658B-44AB-A521-8E9A87771936}" type="presParOf" srcId="{0B522A8A-98DD-487A-B5E8-E3A7AAA458AA}" destId="{4558E05B-8B94-49D8-B010-6940E5828744}" srcOrd="2" destOrd="0" presId="urn:microsoft.com/office/officeart/2018/2/layout/IconCircleList"/>
    <dgm:cxn modelId="{A6B8C464-841C-447C-8233-FC1F2D62E118}" type="presParOf" srcId="{4558E05B-8B94-49D8-B010-6940E5828744}" destId="{03F78B7E-2F5A-44D5-99BA-93F1FCDA4134}" srcOrd="0" destOrd="0" presId="urn:microsoft.com/office/officeart/2018/2/layout/IconCircleList"/>
    <dgm:cxn modelId="{DF351CBF-2CD4-4ADF-89DA-AE715FA8EE0D}" type="presParOf" srcId="{4558E05B-8B94-49D8-B010-6940E5828744}" destId="{3E87C88D-F311-4D0F-9EC0-D9CB4E1EEC11}" srcOrd="1" destOrd="0" presId="urn:microsoft.com/office/officeart/2018/2/layout/IconCircleList"/>
    <dgm:cxn modelId="{D27E93E7-B2EA-4C93-ADB0-B6459B923BA0}" type="presParOf" srcId="{4558E05B-8B94-49D8-B010-6940E5828744}" destId="{263AB797-142B-419A-A58D-7BFDD6C96FCF}" srcOrd="2" destOrd="0" presId="urn:microsoft.com/office/officeart/2018/2/layout/IconCircleList"/>
    <dgm:cxn modelId="{964A69AE-F711-40B1-AC71-6359F7390B87}" type="presParOf" srcId="{4558E05B-8B94-49D8-B010-6940E5828744}" destId="{476864FB-4911-4CF6-97CB-6C88B3E7E59A}" srcOrd="3" destOrd="0" presId="urn:microsoft.com/office/officeart/2018/2/layout/IconCircleList"/>
    <dgm:cxn modelId="{17895494-A9E9-4E87-B760-69A0C3A4D9F5}" type="presParOf" srcId="{0B522A8A-98DD-487A-B5E8-E3A7AAA458AA}" destId="{FA5A73F8-9B04-4B67-9920-2440001C556C}" srcOrd="3" destOrd="0" presId="urn:microsoft.com/office/officeart/2018/2/layout/IconCircleList"/>
    <dgm:cxn modelId="{A121165C-B87A-486F-B41D-B37247E83BCB}" type="presParOf" srcId="{0B522A8A-98DD-487A-B5E8-E3A7AAA458AA}" destId="{DBF1C4CF-CA41-48FB-9252-F6E72114EEFA}" srcOrd="4" destOrd="0" presId="urn:microsoft.com/office/officeart/2018/2/layout/IconCircleList"/>
    <dgm:cxn modelId="{685CB9F2-F8D6-4B60-BF14-CCB59F327C23}" type="presParOf" srcId="{DBF1C4CF-CA41-48FB-9252-F6E72114EEFA}" destId="{1B209983-C183-4B6C-9706-413E3CA59E43}" srcOrd="0" destOrd="0" presId="urn:microsoft.com/office/officeart/2018/2/layout/IconCircleList"/>
    <dgm:cxn modelId="{5FE4C203-A8F1-421C-A911-41A8CD7F452D}" type="presParOf" srcId="{DBF1C4CF-CA41-48FB-9252-F6E72114EEFA}" destId="{DB1B4B12-DD6A-4775-84CA-37EDF5335DF6}" srcOrd="1" destOrd="0" presId="urn:microsoft.com/office/officeart/2018/2/layout/IconCircleList"/>
    <dgm:cxn modelId="{538A0FAF-F3AA-40A2-9EEA-B006FF873817}" type="presParOf" srcId="{DBF1C4CF-CA41-48FB-9252-F6E72114EEFA}" destId="{4750CF4E-51EA-4197-93DA-9F6891D154A4}" srcOrd="2" destOrd="0" presId="urn:microsoft.com/office/officeart/2018/2/layout/IconCircleList"/>
    <dgm:cxn modelId="{245169B0-3A78-4472-94BE-68672BD6F711}" type="presParOf" srcId="{DBF1C4CF-CA41-48FB-9252-F6E72114EEFA}" destId="{B05A6873-52BC-4E61-A1A3-CB13BAC24CA3}" srcOrd="3" destOrd="0" presId="urn:microsoft.com/office/officeart/2018/2/layout/IconCircleList"/>
    <dgm:cxn modelId="{5468076F-358C-4AFB-B0B4-57257FD7A970}" type="presParOf" srcId="{0B522A8A-98DD-487A-B5E8-E3A7AAA458AA}" destId="{7C27C245-8981-4BAD-BD4E-EC7C62FAF678}" srcOrd="5" destOrd="0" presId="urn:microsoft.com/office/officeart/2018/2/layout/IconCircleList"/>
    <dgm:cxn modelId="{01E1858C-1F5E-446C-BDE2-A6F619F8FDDE}" type="presParOf" srcId="{0B522A8A-98DD-487A-B5E8-E3A7AAA458AA}" destId="{F76383AE-9D11-499B-9F91-38BF7FF12AB6}" srcOrd="6" destOrd="0" presId="urn:microsoft.com/office/officeart/2018/2/layout/IconCircleList"/>
    <dgm:cxn modelId="{42A9BD4C-C183-4D00-AA81-3E7384078396}" type="presParOf" srcId="{F76383AE-9D11-499B-9F91-38BF7FF12AB6}" destId="{03F65B6E-8908-4661-9C9D-CE956B0B8930}" srcOrd="0" destOrd="0" presId="urn:microsoft.com/office/officeart/2018/2/layout/IconCircleList"/>
    <dgm:cxn modelId="{424A599E-9C22-4075-B91C-FB683385F7CA}" type="presParOf" srcId="{F76383AE-9D11-499B-9F91-38BF7FF12AB6}" destId="{BDD4E5CE-9AAE-4207-B8F6-605B061CB632}" srcOrd="1" destOrd="0" presId="urn:microsoft.com/office/officeart/2018/2/layout/IconCircleList"/>
    <dgm:cxn modelId="{637410B2-E0A9-4F1B-9B4C-0962E8DEF1E2}" type="presParOf" srcId="{F76383AE-9D11-499B-9F91-38BF7FF12AB6}" destId="{A09D4B18-0C27-4F0F-9BEA-A625917BF6C5}" srcOrd="2" destOrd="0" presId="urn:microsoft.com/office/officeart/2018/2/layout/IconCircleList"/>
    <dgm:cxn modelId="{9724B9C5-FF9C-4E75-8FED-46CCB057E67A}" type="presParOf" srcId="{F76383AE-9D11-499B-9F91-38BF7FF12AB6}" destId="{DAC8F50B-1455-4678-BB62-BF6B67DA422F}" srcOrd="3" destOrd="0" presId="urn:microsoft.com/office/officeart/2018/2/layout/IconCircleList"/>
    <dgm:cxn modelId="{CEEF27EA-D0F2-4776-B640-2FC8EAE9D828}" type="presParOf" srcId="{0B522A8A-98DD-487A-B5E8-E3A7AAA458AA}" destId="{F2CF5FF6-4D09-43F3-91A6-13598C997403}" srcOrd="7" destOrd="0" presId="urn:microsoft.com/office/officeart/2018/2/layout/IconCircleList"/>
    <dgm:cxn modelId="{AA84A61C-193C-4D2E-A2CD-BAF795AAA37D}" type="presParOf" srcId="{0B522A8A-98DD-487A-B5E8-E3A7AAA458AA}" destId="{5548FF20-B85F-4AE7-8FB5-020724A56B88}" srcOrd="8" destOrd="0" presId="urn:microsoft.com/office/officeart/2018/2/layout/IconCircleList"/>
    <dgm:cxn modelId="{5104BA68-84D3-454C-B86A-B3FCC0E0A583}" type="presParOf" srcId="{5548FF20-B85F-4AE7-8FB5-020724A56B88}" destId="{E1F85D77-1EC6-44DD-9D19-4A1F4EA5AA60}" srcOrd="0" destOrd="0" presId="urn:microsoft.com/office/officeart/2018/2/layout/IconCircleList"/>
    <dgm:cxn modelId="{5333785E-B4CB-484C-BF44-A13199E0E22A}" type="presParOf" srcId="{5548FF20-B85F-4AE7-8FB5-020724A56B88}" destId="{BE6507EB-7F6C-4A65-9397-5E4E295C7868}" srcOrd="1" destOrd="0" presId="urn:microsoft.com/office/officeart/2018/2/layout/IconCircleList"/>
    <dgm:cxn modelId="{7DBBB234-1F53-4859-8746-09D8D0633F77}" type="presParOf" srcId="{5548FF20-B85F-4AE7-8FB5-020724A56B88}" destId="{0173A2D5-EC29-4A84-9D7A-C28D1AB63CCB}" srcOrd="2" destOrd="0" presId="urn:microsoft.com/office/officeart/2018/2/layout/IconCircleList"/>
    <dgm:cxn modelId="{8C17EA73-D76D-4997-8F60-5C86F81ADAD9}" type="presParOf" srcId="{5548FF20-B85F-4AE7-8FB5-020724A56B88}" destId="{B45E1ECC-92BC-48FA-9FB4-40562423139F}" srcOrd="3" destOrd="0" presId="urn:microsoft.com/office/officeart/2018/2/layout/IconCircleList"/>
    <dgm:cxn modelId="{2028AA19-DF1D-49C7-AD43-53492C0EF63A}" type="presParOf" srcId="{0B522A8A-98DD-487A-B5E8-E3A7AAA458AA}" destId="{A62EDB78-7EFA-48A5-BE41-E061401542F8}" srcOrd="9" destOrd="0" presId="urn:microsoft.com/office/officeart/2018/2/layout/IconCircleList"/>
    <dgm:cxn modelId="{57768473-A3BC-40A8-BF62-D7B4428CD4B3}" type="presParOf" srcId="{0B522A8A-98DD-487A-B5E8-E3A7AAA458AA}" destId="{D926E399-F2ED-4A43-B3EE-D7C94301765A}" srcOrd="10" destOrd="0" presId="urn:microsoft.com/office/officeart/2018/2/layout/IconCircleList"/>
    <dgm:cxn modelId="{8D888C39-E29D-4526-9521-5387E43E38FD}" type="presParOf" srcId="{D926E399-F2ED-4A43-B3EE-D7C94301765A}" destId="{7AC5238A-A8B0-4F77-9719-4FAC71952D9A}" srcOrd="0" destOrd="0" presId="urn:microsoft.com/office/officeart/2018/2/layout/IconCircleList"/>
    <dgm:cxn modelId="{9CEA5CC2-6F82-42E6-822E-D413BBB72215}" type="presParOf" srcId="{D926E399-F2ED-4A43-B3EE-D7C94301765A}" destId="{6DD990B3-9903-48CB-9332-C2C3F5A2C298}" srcOrd="1" destOrd="0" presId="urn:microsoft.com/office/officeart/2018/2/layout/IconCircleList"/>
    <dgm:cxn modelId="{65462B34-137E-4BF2-8A02-B489700885D9}" type="presParOf" srcId="{D926E399-F2ED-4A43-B3EE-D7C94301765A}" destId="{F0A2F325-7AC9-4727-8EEE-D4B5DE780B6A}" srcOrd="2" destOrd="0" presId="urn:microsoft.com/office/officeart/2018/2/layout/IconCircleList"/>
    <dgm:cxn modelId="{A07FB70E-BA30-45B2-86AA-435C36BAB458}" type="presParOf" srcId="{D926E399-F2ED-4A43-B3EE-D7C94301765A}" destId="{29020375-2C05-449A-8E88-52189F61FACE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775E341-A249-447B-A43B-549FCA25C75E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8C5514C-8CEB-413B-AA14-B39772E6C9DB}">
      <dgm:prSet/>
      <dgm:spPr/>
      <dgm:t>
        <a:bodyPr/>
        <a:lstStyle/>
        <a:p>
          <a:pPr>
            <a:lnSpc>
              <a:spcPct val="100000"/>
            </a:lnSpc>
          </a:pPr>
          <a:r>
            <a:rPr lang="ar-YE" b="1" dirty="0">
              <a:latin typeface="Aptos Display" panose="020F0302020204030204"/>
            </a:rPr>
            <a:t>ارباحه يومية ومجدية تصل الى اكثر من 200 $ يوميا بأقل تقدير</a:t>
          </a:r>
          <a:endParaRPr lang="en-US" b="1" dirty="0"/>
        </a:p>
      </dgm:t>
    </dgm:pt>
    <dgm:pt modelId="{6801D3BC-14EF-4A40-BCC7-0E561F43A540}" type="parTrans" cxnId="{F8BAEC94-66A3-4FD8-BAD0-B20CB1883DD6}">
      <dgm:prSet/>
      <dgm:spPr/>
      <dgm:t>
        <a:bodyPr/>
        <a:lstStyle/>
        <a:p>
          <a:endParaRPr lang="en-US"/>
        </a:p>
      </dgm:t>
    </dgm:pt>
    <dgm:pt modelId="{C8E60D62-4A46-4498-8BBE-4AD240777772}" type="sibTrans" cxnId="{F8BAEC94-66A3-4FD8-BAD0-B20CB1883DD6}">
      <dgm:prSet/>
      <dgm:spPr/>
      <dgm:t>
        <a:bodyPr/>
        <a:lstStyle/>
        <a:p>
          <a:endParaRPr lang="en-US"/>
        </a:p>
      </dgm:t>
    </dgm:pt>
    <dgm:pt modelId="{6354BC5C-DB24-4AA0-B66E-9D27ED16AF6F}">
      <dgm:prSet/>
      <dgm:spPr/>
      <dgm:t>
        <a:bodyPr/>
        <a:lstStyle/>
        <a:p>
          <a:pPr>
            <a:lnSpc>
              <a:spcPct val="100000"/>
            </a:lnSpc>
          </a:pPr>
          <a:r>
            <a:rPr lang="ar-YE" b="1" dirty="0"/>
            <a:t> يسترد راس ماله بفترة لا تتجاوز الشهرين</a:t>
          </a:r>
          <a:endParaRPr lang="en-US" b="1" dirty="0"/>
        </a:p>
      </dgm:t>
    </dgm:pt>
    <dgm:pt modelId="{0F7D5F86-996A-46D6-B358-CBB0F81E92D9}" type="parTrans" cxnId="{F84DA610-555E-49E3-AEDD-CAD95AB571C8}">
      <dgm:prSet/>
      <dgm:spPr/>
      <dgm:t>
        <a:bodyPr/>
        <a:lstStyle/>
        <a:p>
          <a:endParaRPr lang="en-US"/>
        </a:p>
      </dgm:t>
    </dgm:pt>
    <dgm:pt modelId="{32DAC938-4C0A-432E-92FE-0AD31C1FBEE8}" type="sibTrans" cxnId="{F84DA610-555E-49E3-AEDD-CAD95AB571C8}">
      <dgm:prSet/>
      <dgm:spPr/>
      <dgm:t>
        <a:bodyPr/>
        <a:lstStyle/>
        <a:p>
          <a:endParaRPr lang="en-US"/>
        </a:p>
      </dgm:t>
    </dgm:pt>
    <dgm:pt modelId="{53025A5E-E002-4823-9530-4B671C09A3DE}">
      <dgm:prSet/>
      <dgm:spPr/>
      <dgm:t>
        <a:bodyPr/>
        <a:lstStyle/>
        <a:p>
          <a:pPr>
            <a:lnSpc>
              <a:spcPct val="100000"/>
            </a:lnSpc>
          </a:pPr>
          <a:r>
            <a:rPr lang="ar-YE" b="1" dirty="0"/>
            <a:t>ارباح مالية </a:t>
          </a:r>
          <a:br>
            <a:rPr lang="ar-YE" b="1" dirty="0"/>
          </a:br>
          <a:r>
            <a:rPr lang="ar-YE" b="1" dirty="0"/>
            <a:t>[ استثنائية -  سهلة - سريعة]</a:t>
          </a:r>
          <a:endParaRPr lang="en-US" b="1" dirty="0"/>
        </a:p>
      </dgm:t>
    </dgm:pt>
    <dgm:pt modelId="{CC743F80-ACD2-445E-B63A-F0F35C7A0120}" type="parTrans" cxnId="{50DD58D3-5F68-48E6-87F3-8CB773313547}">
      <dgm:prSet/>
      <dgm:spPr/>
      <dgm:t>
        <a:bodyPr/>
        <a:lstStyle/>
        <a:p>
          <a:endParaRPr lang="en-US"/>
        </a:p>
      </dgm:t>
    </dgm:pt>
    <dgm:pt modelId="{A7C0F4A1-EA71-4127-A538-EB1DD5D49C6A}" type="sibTrans" cxnId="{50DD58D3-5F68-48E6-87F3-8CB773313547}">
      <dgm:prSet/>
      <dgm:spPr/>
      <dgm:t>
        <a:bodyPr/>
        <a:lstStyle/>
        <a:p>
          <a:endParaRPr lang="en-US"/>
        </a:p>
      </dgm:t>
    </dgm:pt>
    <dgm:pt modelId="{FDFA392D-7AEF-4FF4-BFCF-7E6AF0C57E1A}" type="pres">
      <dgm:prSet presAssocID="{4775E341-A249-447B-A43B-549FCA25C75E}" presName="root" presStyleCnt="0">
        <dgm:presLayoutVars>
          <dgm:dir/>
          <dgm:resizeHandles val="exact"/>
        </dgm:presLayoutVars>
      </dgm:prSet>
      <dgm:spPr/>
    </dgm:pt>
    <dgm:pt modelId="{CF83A13C-00BC-44ED-BD83-054D74331753}" type="pres">
      <dgm:prSet presAssocID="{B8C5514C-8CEB-413B-AA14-B39772E6C9DB}" presName="compNode" presStyleCnt="0"/>
      <dgm:spPr/>
    </dgm:pt>
    <dgm:pt modelId="{B0419B92-703C-4F99-8FF3-13AD2C624872}" type="pres">
      <dgm:prSet presAssocID="{B8C5514C-8CEB-413B-AA14-B39772E6C9DB}" presName="iconRect" presStyleLbl="node1" presStyleIdx="0" presStyleCnt="3" custLinFactX="228965" custLinFactNeighborX="300000" custLinFactNeighborY="-261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564A2E64-6083-4A80-B28B-5129B16FF12D}" type="pres">
      <dgm:prSet presAssocID="{B8C5514C-8CEB-413B-AA14-B39772E6C9DB}" presName="spaceRect" presStyleCnt="0"/>
      <dgm:spPr/>
    </dgm:pt>
    <dgm:pt modelId="{945FDDA2-2CF7-4682-A155-FC161EBF4587}" type="pres">
      <dgm:prSet presAssocID="{B8C5514C-8CEB-413B-AA14-B39772E6C9DB}" presName="textRect" presStyleLbl="revTx" presStyleIdx="0" presStyleCnt="3">
        <dgm:presLayoutVars>
          <dgm:chMax val="1"/>
          <dgm:chPref val="1"/>
        </dgm:presLayoutVars>
      </dgm:prSet>
      <dgm:spPr/>
    </dgm:pt>
    <dgm:pt modelId="{CB72F9D8-14A8-4565-B827-EB10A354DB4C}" type="pres">
      <dgm:prSet presAssocID="{C8E60D62-4A46-4498-8BBE-4AD240777772}" presName="sibTrans" presStyleCnt="0"/>
      <dgm:spPr/>
    </dgm:pt>
    <dgm:pt modelId="{F1EED5E0-932A-4DF0-AF67-7841CA18EE90}" type="pres">
      <dgm:prSet presAssocID="{6354BC5C-DB24-4AA0-B66E-9D27ED16AF6F}" presName="compNode" presStyleCnt="0"/>
      <dgm:spPr/>
    </dgm:pt>
    <dgm:pt modelId="{1548575B-0944-4E49-BFE6-F36A73F66186}" type="pres">
      <dgm:prSet presAssocID="{6354BC5C-DB24-4AA0-B66E-9D27ED16AF6F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topwatch"/>
        </a:ext>
      </dgm:extLst>
    </dgm:pt>
    <dgm:pt modelId="{AD5F1264-17B5-4ECA-BF49-60A40C501D6D}" type="pres">
      <dgm:prSet presAssocID="{6354BC5C-DB24-4AA0-B66E-9D27ED16AF6F}" presName="spaceRect" presStyleCnt="0"/>
      <dgm:spPr/>
    </dgm:pt>
    <dgm:pt modelId="{8D494784-D944-4199-A2CD-6EEF368FDB8F}" type="pres">
      <dgm:prSet presAssocID="{6354BC5C-DB24-4AA0-B66E-9D27ED16AF6F}" presName="textRect" presStyleLbl="revTx" presStyleIdx="1" presStyleCnt="3">
        <dgm:presLayoutVars>
          <dgm:chMax val="1"/>
          <dgm:chPref val="1"/>
        </dgm:presLayoutVars>
      </dgm:prSet>
      <dgm:spPr/>
    </dgm:pt>
    <dgm:pt modelId="{A08FDB56-1919-488B-8BB4-BF20E393EBA2}" type="pres">
      <dgm:prSet presAssocID="{32DAC938-4C0A-432E-92FE-0AD31C1FBEE8}" presName="sibTrans" presStyleCnt="0"/>
      <dgm:spPr/>
    </dgm:pt>
    <dgm:pt modelId="{6B75D05A-437C-4217-A91A-30B0C532E3F0}" type="pres">
      <dgm:prSet presAssocID="{53025A5E-E002-4823-9530-4B671C09A3DE}" presName="compNode" presStyleCnt="0"/>
      <dgm:spPr/>
    </dgm:pt>
    <dgm:pt modelId="{F466CAB3-C308-4A2C-A73E-DB14CB52F98D}" type="pres">
      <dgm:prSet presAssocID="{53025A5E-E002-4823-9530-4B671C09A3DE}" presName="iconRect" presStyleLbl="node1" presStyleIdx="2" presStyleCnt="3" custLinFactX="-242214" custLinFactNeighborX="-300000" custLinFactNeighborY="-2611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oins"/>
        </a:ext>
      </dgm:extLst>
    </dgm:pt>
    <dgm:pt modelId="{65112066-C978-41BA-B407-D7201CD664FA}" type="pres">
      <dgm:prSet presAssocID="{53025A5E-E002-4823-9530-4B671C09A3DE}" presName="spaceRect" presStyleCnt="0"/>
      <dgm:spPr/>
    </dgm:pt>
    <dgm:pt modelId="{04C2870C-CB88-4906-BC7E-36AB115321C2}" type="pres">
      <dgm:prSet presAssocID="{53025A5E-E002-4823-9530-4B671C09A3DE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F84DA610-555E-49E3-AEDD-CAD95AB571C8}" srcId="{4775E341-A249-447B-A43B-549FCA25C75E}" destId="{6354BC5C-DB24-4AA0-B66E-9D27ED16AF6F}" srcOrd="1" destOrd="0" parTransId="{0F7D5F86-996A-46D6-B358-CBB0F81E92D9}" sibTransId="{32DAC938-4C0A-432E-92FE-0AD31C1FBEE8}"/>
    <dgm:cxn modelId="{6DC61840-020D-4A5E-BB48-7174477813CB}" type="presOf" srcId="{4775E341-A249-447B-A43B-549FCA25C75E}" destId="{FDFA392D-7AEF-4FF4-BFCF-7E6AF0C57E1A}" srcOrd="0" destOrd="0" presId="urn:microsoft.com/office/officeart/2018/2/layout/IconLabelList"/>
    <dgm:cxn modelId="{9342AF77-F7A6-4B6B-8F7F-8D73EC023BB2}" type="presOf" srcId="{6354BC5C-DB24-4AA0-B66E-9D27ED16AF6F}" destId="{8D494784-D944-4199-A2CD-6EEF368FDB8F}" srcOrd="0" destOrd="0" presId="urn:microsoft.com/office/officeart/2018/2/layout/IconLabelList"/>
    <dgm:cxn modelId="{F8BAEC94-66A3-4FD8-BAD0-B20CB1883DD6}" srcId="{4775E341-A249-447B-A43B-549FCA25C75E}" destId="{B8C5514C-8CEB-413B-AA14-B39772E6C9DB}" srcOrd="0" destOrd="0" parTransId="{6801D3BC-14EF-4A40-BCC7-0E561F43A540}" sibTransId="{C8E60D62-4A46-4498-8BBE-4AD240777772}"/>
    <dgm:cxn modelId="{50DD58D3-5F68-48E6-87F3-8CB773313547}" srcId="{4775E341-A249-447B-A43B-549FCA25C75E}" destId="{53025A5E-E002-4823-9530-4B671C09A3DE}" srcOrd="2" destOrd="0" parTransId="{CC743F80-ACD2-445E-B63A-F0F35C7A0120}" sibTransId="{A7C0F4A1-EA71-4127-A538-EB1DD5D49C6A}"/>
    <dgm:cxn modelId="{3D90A2E9-6379-47A8-B636-4AB337BFB073}" type="presOf" srcId="{B8C5514C-8CEB-413B-AA14-B39772E6C9DB}" destId="{945FDDA2-2CF7-4682-A155-FC161EBF4587}" srcOrd="0" destOrd="0" presId="urn:microsoft.com/office/officeart/2018/2/layout/IconLabelList"/>
    <dgm:cxn modelId="{931925F7-279B-4B1B-9392-AEE731B2CF3C}" type="presOf" srcId="{53025A5E-E002-4823-9530-4B671C09A3DE}" destId="{04C2870C-CB88-4906-BC7E-36AB115321C2}" srcOrd="0" destOrd="0" presId="urn:microsoft.com/office/officeart/2018/2/layout/IconLabelList"/>
    <dgm:cxn modelId="{A4DB6DF6-7767-412D-9EAE-DB39B18E9DA7}" type="presParOf" srcId="{FDFA392D-7AEF-4FF4-BFCF-7E6AF0C57E1A}" destId="{CF83A13C-00BC-44ED-BD83-054D74331753}" srcOrd="0" destOrd="0" presId="urn:microsoft.com/office/officeart/2018/2/layout/IconLabelList"/>
    <dgm:cxn modelId="{4E4C732B-CD46-4873-8E58-191AFF210C27}" type="presParOf" srcId="{CF83A13C-00BC-44ED-BD83-054D74331753}" destId="{B0419B92-703C-4F99-8FF3-13AD2C624872}" srcOrd="0" destOrd="0" presId="urn:microsoft.com/office/officeart/2018/2/layout/IconLabelList"/>
    <dgm:cxn modelId="{7E03EEF4-C7EB-4EC6-8C46-FC3BFA1B2D94}" type="presParOf" srcId="{CF83A13C-00BC-44ED-BD83-054D74331753}" destId="{564A2E64-6083-4A80-B28B-5129B16FF12D}" srcOrd="1" destOrd="0" presId="urn:microsoft.com/office/officeart/2018/2/layout/IconLabelList"/>
    <dgm:cxn modelId="{A722BE60-100F-4C2A-995B-3B1DFF0C2FC8}" type="presParOf" srcId="{CF83A13C-00BC-44ED-BD83-054D74331753}" destId="{945FDDA2-2CF7-4682-A155-FC161EBF4587}" srcOrd="2" destOrd="0" presId="urn:microsoft.com/office/officeart/2018/2/layout/IconLabelList"/>
    <dgm:cxn modelId="{57258E88-FA61-46BF-8ABD-6DEFACA1921A}" type="presParOf" srcId="{FDFA392D-7AEF-4FF4-BFCF-7E6AF0C57E1A}" destId="{CB72F9D8-14A8-4565-B827-EB10A354DB4C}" srcOrd="1" destOrd="0" presId="urn:microsoft.com/office/officeart/2018/2/layout/IconLabelList"/>
    <dgm:cxn modelId="{1A32C366-083F-4F55-B3F8-D42D7192B3AC}" type="presParOf" srcId="{FDFA392D-7AEF-4FF4-BFCF-7E6AF0C57E1A}" destId="{F1EED5E0-932A-4DF0-AF67-7841CA18EE90}" srcOrd="2" destOrd="0" presId="urn:microsoft.com/office/officeart/2018/2/layout/IconLabelList"/>
    <dgm:cxn modelId="{BC7DAF48-5733-4426-8731-7D225481FCD1}" type="presParOf" srcId="{F1EED5E0-932A-4DF0-AF67-7841CA18EE90}" destId="{1548575B-0944-4E49-BFE6-F36A73F66186}" srcOrd="0" destOrd="0" presId="urn:microsoft.com/office/officeart/2018/2/layout/IconLabelList"/>
    <dgm:cxn modelId="{AB54D155-1CD9-445F-B7EB-119328CE54FE}" type="presParOf" srcId="{F1EED5E0-932A-4DF0-AF67-7841CA18EE90}" destId="{AD5F1264-17B5-4ECA-BF49-60A40C501D6D}" srcOrd="1" destOrd="0" presId="urn:microsoft.com/office/officeart/2018/2/layout/IconLabelList"/>
    <dgm:cxn modelId="{DADCDEE3-8590-42D0-BA68-54AADA6D9CAC}" type="presParOf" srcId="{F1EED5E0-932A-4DF0-AF67-7841CA18EE90}" destId="{8D494784-D944-4199-A2CD-6EEF368FDB8F}" srcOrd="2" destOrd="0" presId="urn:microsoft.com/office/officeart/2018/2/layout/IconLabelList"/>
    <dgm:cxn modelId="{B6774255-942D-456B-9462-8BC4A805400C}" type="presParOf" srcId="{FDFA392D-7AEF-4FF4-BFCF-7E6AF0C57E1A}" destId="{A08FDB56-1919-488B-8BB4-BF20E393EBA2}" srcOrd="3" destOrd="0" presId="urn:microsoft.com/office/officeart/2018/2/layout/IconLabelList"/>
    <dgm:cxn modelId="{80AF23A4-5569-406E-B598-2066A43457B8}" type="presParOf" srcId="{FDFA392D-7AEF-4FF4-BFCF-7E6AF0C57E1A}" destId="{6B75D05A-437C-4217-A91A-30B0C532E3F0}" srcOrd="4" destOrd="0" presId="urn:microsoft.com/office/officeart/2018/2/layout/IconLabelList"/>
    <dgm:cxn modelId="{67BEF449-6531-426B-AD51-D20AC4F0367A}" type="presParOf" srcId="{6B75D05A-437C-4217-A91A-30B0C532E3F0}" destId="{F466CAB3-C308-4A2C-A73E-DB14CB52F98D}" srcOrd="0" destOrd="0" presId="urn:microsoft.com/office/officeart/2018/2/layout/IconLabelList"/>
    <dgm:cxn modelId="{1D7B953E-5183-451E-9EC2-4D91A9475B2F}" type="presParOf" srcId="{6B75D05A-437C-4217-A91A-30B0C532E3F0}" destId="{65112066-C978-41BA-B407-D7201CD664FA}" srcOrd="1" destOrd="0" presId="urn:microsoft.com/office/officeart/2018/2/layout/IconLabelList"/>
    <dgm:cxn modelId="{1E77FB3D-5F08-4BFB-B775-DF822ACFB3DC}" type="presParOf" srcId="{6B75D05A-437C-4217-A91A-30B0C532E3F0}" destId="{04C2870C-CB88-4906-BC7E-36AB115321C2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3B04689-EBCA-45F4-89EA-C846DE973F2C}" type="doc">
      <dgm:prSet loTypeId="urn:microsoft.com/office/officeart/2018/2/layout/IconCircle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DD09B39-B4A6-439D-8CD6-6329BE48C978}">
      <dgm:prSet/>
      <dgm:spPr/>
      <dgm:t>
        <a:bodyPr/>
        <a:lstStyle/>
        <a:p>
          <a:pPr algn="r" rtl="0">
            <a:lnSpc>
              <a:spcPct val="100000"/>
            </a:lnSpc>
          </a:pPr>
          <a:r>
            <a:rPr lang="ar-YE" dirty="0"/>
            <a:t>تكلفة الجهاز: </a:t>
          </a:r>
        </a:p>
        <a:p>
          <a:pPr algn="r" rtl="0">
            <a:lnSpc>
              <a:spcPct val="100000"/>
            </a:lnSpc>
          </a:pPr>
          <a:r>
            <a:rPr lang="ar-YE" dirty="0"/>
            <a:t>6500 $</a:t>
          </a:r>
          <a:endParaRPr lang="en-US" dirty="0"/>
        </a:p>
        <a:p>
          <a:pPr algn="r" rtl="0">
            <a:lnSpc>
              <a:spcPct val="100000"/>
            </a:lnSpc>
          </a:pPr>
          <a:endParaRPr lang="en-US" dirty="0"/>
        </a:p>
      </dgm:t>
    </dgm:pt>
    <dgm:pt modelId="{4E808525-ABB2-4153-A7C8-606884C72599}" type="parTrans" cxnId="{CEC269D1-8543-451F-9661-FEFD7B8918F6}">
      <dgm:prSet/>
      <dgm:spPr/>
      <dgm:t>
        <a:bodyPr/>
        <a:lstStyle/>
        <a:p>
          <a:endParaRPr lang="en-US"/>
        </a:p>
      </dgm:t>
    </dgm:pt>
    <dgm:pt modelId="{42DA84A4-2FCE-4C88-BDA5-C72913A6AB6B}" type="sibTrans" cxnId="{CEC269D1-8543-451F-9661-FEFD7B8918F6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2797A8B2-3AD3-4995-A6D3-42F778045A75}">
      <dgm:prSet/>
      <dgm:spPr/>
      <dgm:t>
        <a:bodyPr/>
        <a:lstStyle/>
        <a:p>
          <a:pPr algn="r" rtl="0">
            <a:lnSpc>
              <a:spcPct val="100000"/>
            </a:lnSpc>
          </a:pPr>
          <a:r>
            <a:rPr lang="ar-YE" b="1" dirty="0"/>
            <a:t>الأرباح الشهرية: </a:t>
          </a:r>
          <a:endParaRPr lang="en-US" b="1" dirty="0"/>
        </a:p>
        <a:p>
          <a:pPr algn="r"/>
          <a:r>
            <a:rPr lang="en-US" b="1" dirty="0"/>
            <a:t>$</a:t>
          </a:r>
          <a:r>
            <a:rPr lang="ar-YE" b="1" dirty="0"/>
            <a:t>4</a:t>
          </a:r>
          <a:r>
            <a:rPr lang="en-US" b="1" dirty="0"/>
            <a:t>000 - $</a:t>
          </a:r>
          <a:r>
            <a:rPr lang="ar-YE" b="1" dirty="0"/>
            <a:t>2</a:t>
          </a:r>
          <a:r>
            <a:rPr lang="en-US" b="1" dirty="0"/>
            <a:t>000 </a:t>
          </a:r>
        </a:p>
      </dgm:t>
    </dgm:pt>
    <dgm:pt modelId="{1ED8D6EC-2079-45CC-8010-781955B0B74E}" type="parTrans" cxnId="{601873B4-3B67-4C30-A950-5045DC4ADADA}">
      <dgm:prSet/>
      <dgm:spPr/>
      <dgm:t>
        <a:bodyPr/>
        <a:lstStyle/>
        <a:p>
          <a:endParaRPr lang="en-US"/>
        </a:p>
      </dgm:t>
    </dgm:pt>
    <dgm:pt modelId="{AD225979-9CDA-4370-A33B-5EC11F39E897}" type="sibTrans" cxnId="{601873B4-3B67-4C30-A950-5045DC4ADADA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0FF34065-97F1-42B2-8D68-C1B70A04707D}">
      <dgm:prSet/>
      <dgm:spPr/>
      <dgm:t>
        <a:bodyPr/>
        <a:lstStyle/>
        <a:p>
          <a:pPr algn="r" rtl="0">
            <a:lnSpc>
              <a:spcPct val="100000"/>
            </a:lnSpc>
          </a:pPr>
          <a:r>
            <a:rPr lang="ar-YE" b="1" dirty="0"/>
            <a:t>الزمن المتوقع لعائد الاستثمار: </a:t>
          </a:r>
          <a:endParaRPr lang="en-US" b="1" dirty="0"/>
        </a:p>
        <a:p>
          <a:pPr algn="r"/>
          <a:r>
            <a:rPr lang="ar-YE" b="1" dirty="0"/>
            <a:t>في غضون شهرين</a:t>
          </a:r>
          <a:endParaRPr lang="en-US" b="1" dirty="0"/>
        </a:p>
      </dgm:t>
    </dgm:pt>
    <dgm:pt modelId="{63824F7C-485D-4224-80E2-64D173DAE43F}" type="parTrans" cxnId="{2F9BAF1E-BA3F-42EB-8496-4D95565AD328}">
      <dgm:prSet/>
      <dgm:spPr/>
      <dgm:t>
        <a:bodyPr/>
        <a:lstStyle/>
        <a:p>
          <a:endParaRPr lang="en-US"/>
        </a:p>
      </dgm:t>
    </dgm:pt>
    <dgm:pt modelId="{8F4AF265-281A-4B95-A329-03A7CB639917}" type="sibTrans" cxnId="{2F9BAF1E-BA3F-42EB-8496-4D95565AD328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91EDCD97-4905-4F67-8204-E8718C4E1D2B}">
      <dgm:prSet/>
      <dgm:spPr/>
      <dgm:t>
        <a:bodyPr/>
        <a:lstStyle/>
        <a:p>
          <a:pPr algn="r" rtl="0">
            <a:lnSpc>
              <a:spcPct val="100000"/>
            </a:lnSpc>
          </a:pPr>
          <a:r>
            <a:rPr lang="ar-YE" b="1" dirty="0"/>
            <a:t>الفوائد طويلة الأجل: </a:t>
          </a:r>
          <a:endParaRPr lang="en-US" b="1" dirty="0"/>
        </a:p>
        <a:p>
          <a:pPr algn="r"/>
          <a:r>
            <a:rPr lang="ar-YE" b="1" dirty="0"/>
            <a:t>توليد ربح مستمر</a:t>
          </a:r>
          <a:endParaRPr lang="en-US" b="1" dirty="0"/>
        </a:p>
      </dgm:t>
    </dgm:pt>
    <dgm:pt modelId="{7A9779BC-3C13-4C51-8E3D-2E0F862B45A8}" type="parTrans" cxnId="{FA56A6F4-7CFD-4391-B326-F2969F3684D5}">
      <dgm:prSet/>
      <dgm:spPr/>
      <dgm:t>
        <a:bodyPr/>
        <a:lstStyle/>
        <a:p>
          <a:endParaRPr lang="en-US"/>
        </a:p>
      </dgm:t>
    </dgm:pt>
    <dgm:pt modelId="{02E9790F-FFDB-46B7-8443-2D3503F30B66}" type="sibTrans" cxnId="{FA56A6F4-7CFD-4391-B326-F2969F3684D5}">
      <dgm:prSet/>
      <dgm:spPr/>
      <dgm:t>
        <a:bodyPr/>
        <a:lstStyle/>
        <a:p>
          <a:endParaRPr lang="en-US"/>
        </a:p>
      </dgm:t>
    </dgm:pt>
    <dgm:pt modelId="{E4D550E2-725E-4EDB-BB08-723099561A10}" type="pres">
      <dgm:prSet presAssocID="{53B04689-EBCA-45F4-89EA-C846DE973F2C}" presName="root" presStyleCnt="0">
        <dgm:presLayoutVars>
          <dgm:dir/>
          <dgm:resizeHandles val="exact"/>
        </dgm:presLayoutVars>
      </dgm:prSet>
      <dgm:spPr/>
    </dgm:pt>
    <dgm:pt modelId="{79266E1E-B2F0-40E4-9FB7-D6292C7ABD93}" type="pres">
      <dgm:prSet presAssocID="{53B04689-EBCA-45F4-89EA-C846DE973F2C}" presName="container" presStyleCnt="0">
        <dgm:presLayoutVars>
          <dgm:dir/>
          <dgm:resizeHandles val="exact"/>
        </dgm:presLayoutVars>
      </dgm:prSet>
      <dgm:spPr/>
    </dgm:pt>
    <dgm:pt modelId="{E5317184-610C-4EC0-958F-AFEDC6E19BB3}" type="pres">
      <dgm:prSet presAssocID="{7DD09B39-B4A6-439D-8CD6-6329BE48C978}" presName="compNode" presStyleCnt="0"/>
      <dgm:spPr/>
    </dgm:pt>
    <dgm:pt modelId="{C54C7AD2-5AC1-4CF3-B070-EA0DE9168AF0}" type="pres">
      <dgm:prSet presAssocID="{7DD09B39-B4A6-439D-8CD6-6329BE48C978}" presName="iconBgRect" presStyleLbl="bgShp" presStyleIdx="0" presStyleCnt="4" custLinFactX="300000" custLinFactNeighborX="330862" custLinFactNeighborY="16360"/>
      <dgm:spPr/>
    </dgm:pt>
    <dgm:pt modelId="{2494C041-AB0A-4873-9DD7-EDBB28630FE4}" type="pres">
      <dgm:prSet presAssocID="{7DD09B39-B4A6-439D-8CD6-6329BE48C978}" presName="iconRect" presStyleLbl="node1" presStyleIdx="0" presStyleCnt="4" custLinFactX="500000" custLinFactNeighborX="584139" custLinFactNeighborY="28208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D71E4601-D36F-40AA-AF03-22EAAE1364D5}" type="pres">
      <dgm:prSet presAssocID="{7DD09B39-B4A6-439D-8CD6-6329BE48C978}" presName="spaceRect" presStyleCnt="0"/>
      <dgm:spPr/>
    </dgm:pt>
    <dgm:pt modelId="{A84A3FEE-07D1-49B3-AB25-20B1B897213B}" type="pres">
      <dgm:prSet presAssocID="{7DD09B39-B4A6-439D-8CD6-6329BE48C978}" presName="textRect" presStyleLbl="revTx" presStyleIdx="0" presStyleCnt="4" custLinFactX="8892" custLinFactNeighborX="100000" custLinFactNeighborY="16360">
        <dgm:presLayoutVars>
          <dgm:chMax val="1"/>
          <dgm:chPref val="1"/>
        </dgm:presLayoutVars>
      </dgm:prSet>
      <dgm:spPr/>
    </dgm:pt>
    <dgm:pt modelId="{6EFD3159-B00F-4D2C-8BEC-485B50F2BEF7}" type="pres">
      <dgm:prSet presAssocID="{42DA84A4-2FCE-4C88-BDA5-C72913A6AB6B}" presName="sibTrans" presStyleLbl="sibTrans2D1" presStyleIdx="0" presStyleCnt="0"/>
      <dgm:spPr/>
    </dgm:pt>
    <dgm:pt modelId="{0827B39F-F80F-456A-87B0-F6CE29DFF5E1}" type="pres">
      <dgm:prSet presAssocID="{2797A8B2-3AD3-4995-A6D3-42F778045A75}" presName="compNode" presStyleCnt="0"/>
      <dgm:spPr/>
    </dgm:pt>
    <dgm:pt modelId="{A7CD6E1A-9907-416A-B040-9DFB287785FD}" type="pres">
      <dgm:prSet presAssocID="{2797A8B2-3AD3-4995-A6D3-42F778045A75}" presName="iconBgRect" presStyleLbl="bgShp" presStyleIdx="1" presStyleCnt="4" custLinFactX="-61839" custLinFactNeighborX="-100000" custLinFactNeighborY="16360"/>
      <dgm:spPr/>
    </dgm:pt>
    <dgm:pt modelId="{30431C25-C0A8-4378-92E7-20B14ABC5358}" type="pres">
      <dgm:prSet presAssocID="{2797A8B2-3AD3-4995-A6D3-42F778045A75}" presName="iconRect" presStyleLbl="node1" presStyleIdx="1" presStyleCnt="4" custLinFactX="-100000" custLinFactNeighborX="-180810" custLinFactNeighborY="28208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ound"/>
        </a:ext>
      </dgm:extLst>
    </dgm:pt>
    <dgm:pt modelId="{BED4B67B-7CEB-4743-8914-9507E7DD53C2}" type="pres">
      <dgm:prSet presAssocID="{2797A8B2-3AD3-4995-A6D3-42F778045A75}" presName="spaceRect" presStyleCnt="0"/>
      <dgm:spPr/>
    </dgm:pt>
    <dgm:pt modelId="{F3A82D0A-E140-4D87-A2F0-404280054A71}" type="pres">
      <dgm:prSet presAssocID="{2797A8B2-3AD3-4995-A6D3-42F778045A75}" presName="textRect" presStyleLbl="revTx" presStyleIdx="1" presStyleCnt="4" custLinFactX="-100000" custLinFactNeighborX="-123907" custLinFactNeighborY="16360">
        <dgm:presLayoutVars>
          <dgm:chMax val="1"/>
          <dgm:chPref val="1"/>
        </dgm:presLayoutVars>
      </dgm:prSet>
      <dgm:spPr/>
    </dgm:pt>
    <dgm:pt modelId="{F45508C4-41B8-41B7-8112-1C066A29E65F}" type="pres">
      <dgm:prSet presAssocID="{AD225979-9CDA-4370-A33B-5EC11F39E897}" presName="sibTrans" presStyleLbl="sibTrans2D1" presStyleIdx="0" presStyleCnt="0"/>
      <dgm:spPr/>
    </dgm:pt>
    <dgm:pt modelId="{BD3052DD-5FD8-4F4D-9F3B-62DE178B3A73}" type="pres">
      <dgm:prSet presAssocID="{0FF34065-97F1-42B2-8D68-C1B70A04707D}" presName="compNode" presStyleCnt="0"/>
      <dgm:spPr/>
    </dgm:pt>
    <dgm:pt modelId="{9C8870C1-6CE3-457A-9A87-FED5E8764FC8}" type="pres">
      <dgm:prSet presAssocID="{0FF34065-97F1-42B2-8D68-C1B70A04707D}" presName="iconBgRect" presStyleLbl="bgShp" presStyleIdx="2" presStyleCnt="4" custLinFactX="300000" custLinFactNeighborX="336016" custLinFactNeighborY="16077"/>
      <dgm:spPr/>
    </dgm:pt>
    <dgm:pt modelId="{C8539A85-E686-4ECE-BFB6-894EE4BFF368}" type="pres">
      <dgm:prSet presAssocID="{0FF34065-97F1-42B2-8D68-C1B70A04707D}" presName="iconRect" presStyleLbl="node1" presStyleIdx="2" presStyleCnt="4" custLinFactX="500000" custLinFactNeighborX="596580" custLinFactNeighborY="2843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Upward trend"/>
        </a:ext>
      </dgm:extLst>
    </dgm:pt>
    <dgm:pt modelId="{00442D95-367C-48D9-9067-A84D3CCCCF90}" type="pres">
      <dgm:prSet presAssocID="{0FF34065-97F1-42B2-8D68-C1B70A04707D}" presName="spaceRect" presStyleCnt="0"/>
      <dgm:spPr/>
    </dgm:pt>
    <dgm:pt modelId="{A6D2C6E2-080C-4B3E-8033-4D2B8832E7AA}" type="pres">
      <dgm:prSet presAssocID="{0FF34065-97F1-42B2-8D68-C1B70A04707D}" presName="textRect" presStyleLbl="revTx" presStyleIdx="2" presStyleCnt="4" custLinFactX="8018" custLinFactNeighborX="100000" custLinFactNeighborY="19186">
        <dgm:presLayoutVars>
          <dgm:chMax val="1"/>
          <dgm:chPref val="1"/>
        </dgm:presLayoutVars>
      </dgm:prSet>
      <dgm:spPr/>
    </dgm:pt>
    <dgm:pt modelId="{EDE48F3E-465A-4369-AEA9-2FC40A10C719}" type="pres">
      <dgm:prSet presAssocID="{8F4AF265-281A-4B95-A329-03A7CB639917}" presName="sibTrans" presStyleLbl="sibTrans2D1" presStyleIdx="0" presStyleCnt="0"/>
      <dgm:spPr/>
    </dgm:pt>
    <dgm:pt modelId="{508C5847-2E16-4DF1-8A62-A8D96A60A274}" type="pres">
      <dgm:prSet presAssocID="{91EDCD97-4905-4F67-8204-E8718C4E1D2B}" presName="compNode" presStyleCnt="0"/>
      <dgm:spPr/>
    </dgm:pt>
    <dgm:pt modelId="{E2526C46-03FA-473F-B6B2-A52B58279911}" type="pres">
      <dgm:prSet presAssocID="{91EDCD97-4905-4F67-8204-E8718C4E1D2B}" presName="iconBgRect" presStyleLbl="bgShp" presStyleIdx="3" presStyleCnt="4" custLinFactX="-55654" custLinFactNeighborX="-100000" custLinFactNeighborY="16077"/>
      <dgm:spPr/>
    </dgm:pt>
    <dgm:pt modelId="{E7A95E3F-84B3-40CD-A187-1F4EE0AF0036}" type="pres">
      <dgm:prSet presAssocID="{91EDCD97-4905-4F67-8204-E8718C4E1D2B}" presName="iconRect" presStyleLbl="node1" presStyleIdx="3" presStyleCnt="4" custLinFactX="-100000" custLinFactNeighborX="-173701" custLinFactNeighborY="2843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inimize"/>
        </a:ext>
      </dgm:extLst>
    </dgm:pt>
    <dgm:pt modelId="{E9484DCF-9DED-4D60-B295-44E5080D686A}" type="pres">
      <dgm:prSet presAssocID="{91EDCD97-4905-4F67-8204-E8718C4E1D2B}" presName="spaceRect" presStyleCnt="0"/>
      <dgm:spPr/>
    </dgm:pt>
    <dgm:pt modelId="{976070B2-2279-431C-B24A-66062F933747}" type="pres">
      <dgm:prSet presAssocID="{91EDCD97-4905-4F67-8204-E8718C4E1D2B}" presName="textRect" presStyleLbl="revTx" presStyleIdx="3" presStyleCnt="4" custLinFactX="-100000" custLinFactNeighborX="-119025" custLinFactNeighborY="19186">
        <dgm:presLayoutVars>
          <dgm:chMax val="1"/>
          <dgm:chPref val="1"/>
        </dgm:presLayoutVars>
      </dgm:prSet>
      <dgm:spPr/>
    </dgm:pt>
  </dgm:ptLst>
  <dgm:cxnLst>
    <dgm:cxn modelId="{2F9BAF1E-BA3F-42EB-8496-4D95565AD328}" srcId="{53B04689-EBCA-45F4-89EA-C846DE973F2C}" destId="{0FF34065-97F1-42B2-8D68-C1B70A04707D}" srcOrd="2" destOrd="0" parTransId="{63824F7C-485D-4224-80E2-64D173DAE43F}" sibTransId="{8F4AF265-281A-4B95-A329-03A7CB639917}"/>
    <dgm:cxn modelId="{532DB324-65FD-4921-8DB7-92A071A5854E}" type="presOf" srcId="{91EDCD97-4905-4F67-8204-E8718C4E1D2B}" destId="{976070B2-2279-431C-B24A-66062F933747}" srcOrd="0" destOrd="0" presId="urn:microsoft.com/office/officeart/2018/2/layout/IconCircleList"/>
    <dgm:cxn modelId="{2CE3283B-DACC-4B55-B1CD-0FAE939447AF}" type="presOf" srcId="{42DA84A4-2FCE-4C88-BDA5-C72913A6AB6B}" destId="{6EFD3159-B00F-4D2C-8BEC-485B50F2BEF7}" srcOrd="0" destOrd="0" presId="urn:microsoft.com/office/officeart/2018/2/layout/IconCircleList"/>
    <dgm:cxn modelId="{E61D6764-1E53-4F7E-A4D2-BD669209B7CD}" type="presOf" srcId="{2797A8B2-3AD3-4995-A6D3-42F778045A75}" destId="{F3A82D0A-E140-4D87-A2F0-404280054A71}" srcOrd="0" destOrd="0" presId="urn:microsoft.com/office/officeart/2018/2/layout/IconCircleList"/>
    <dgm:cxn modelId="{464AB54B-89A0-425E-9D40-BDA7980FB123}" type="presOf" srcId="{7DD09B39-B4A6-439D-8CD6-6329BE48C978}" destId="{A84A3FEE-07D1-49B3-AB25-20B1B897213B}" srcOrd="0" destOrd="0" presId="urn:microsoft.com/office/officeart/2018/2/layout/IconCircleList"/>
    <dgm:cxn modelId="{601873B4-3B67-4C30-A950-5045DC4ADADA}" srcId="{53B04689-EBCA-45F4-89EA-C846DE973F2C}" destId="{2797A8B2-3AD3-4995-A6D3-42F778045A75}" srcOrd="1" destOrd="0" parTransId="{1ED8D6EC-2079-45CC-8010-781955B0B74E}" sibTransId="{AD225979-9CDA-4370-A33B-5EC11F39E897}"/>
    <dgm:cxn modelId="{E3144ABB-B6ED-4967-8B6C-C9E5BD86BDA6}" type="presOf" srcId="{0FF34065-97F1-42B2-8D68-C1B70A04707D}" destId="{A6D2C6E2-080C-4B3E-8033-4D2B8832E7AA}" srcOrd="0" destOrd="0" presId="urn:microsoft.com/office/officeart/2018/2/layout/IconCircleList"/>
    <dgm:cxn modelId="{B6F4B0C3-1BEE-467E-9648-A568795BA316}" type="presOf" srcId="{AD225979-9CDA-4370-A33B-5EC11F39E897}" destId="{F45508C4-41B8-41B7-8112-1C066A29E65F}" srcOrd="0" destOrd="0" presId="urn:microsoft.com/office/officeart/2018/2/layout/IconCircleList"/>
    <dgm:cxn modelId="{CEC269D1-8543-451F-9661-FEFD7B8918F6}" srcId="{53B04689-EBCA-45F4-89EA-C846DE973F2C}" destId="{7DD09B39-B4A6-439D-8CD6-6329BE48C978}" srcOrd="0" destOrd="0" parTransId="{4E808525-ABB2-4153-A7C8-606884C72599}" sibTransId="{42DA84A4-2FCE-4C88-BDA5-C72913A6AB6B}"/>
    <dgm:cxn modelId="{672EA6D4-9E72-4E47-A3FF-A9A418177DAC}" type="presOf" srcId="{53B04689-EBCA-45F4-89EA-C846DE973F2C}" destId="{E4D550E2-725E-4EDB-BB08-723099561A10}" srcOrd="0" destOrd="0" presId="urn:microsoft.com/office/officeart/2018/2/layout/IconCircleList"/>
    <dgm:cxn modelId="{B063B5E4-304B-4FE9-91F5-4E4B58F02C4E}" type="presOf" srcId="{8F4AF265-281A-4B95-A329-03A7CB639917}" destId="{EDE48F3E-465A-4369-AEA9-2FC40A10C719}" srcOrd="0" destOrd="0" presId="urn:microsoft.com/office/officeart/2018/2/layout/IconCircleList"/>
    <dgm:cxn modelId="{FA56A6F4-7CFD-4391-B326-F2969F3684D5}" srcId="{53B04689-EBCA-45F4-89EA-C846DE973F2C}" destId="{91EDCD97-4905-4F67-8204-E8718C4E1D2B}" srcOrd="3" destOrd="0" parTransId="{7A9779BC-3C13-4C51-8E3D-2E0F862B45A8}" sibTransId="{02E9790F-FFDB-46B7-8443-2D3503F30B66}"/>
    <dgm:cxn modelId="{602DE5C5-0A74-4557-9BE3-7CD908F66430}" type="presParOf" srcId="{E4D550E2-725E-4EDB-BB08-723099561A10}" destId="{79266E1E-B2F0-40E4-9FB7-D6292C7ABD93}" srcOrd="0" destOrd="0" presId="urn:microsoft.com/office/officeart/2018/2/layout/IconCircleList"/>
    <dgm:cxn modelId="{3AB8BCB1-3876-4434-B887-6E548476AF85}" type="presParOf" srcId="{79266E1E-B2F0-40E4-9FB7-D6292C7ABD93}" destId="{E5317184-610C-4EC0-958F-AFEDC6E19BB3}" srcOrd="0" destOrd="0" presId="urn:microsoft.com/office/officeart/2018/2/layout/IconCircleList"/>
    <dgm:cxn modelId="{356F8EF2-849D-4325-AF78-7AD981629A13}" type="presParOf" srcId="{E5317184-610C-4EC0-958F-AFEDC6E19BB3}" destId="{C54C7AD2-5AC1-4CF3-B070-EA0DE9168AF0}" srcOrd="0" destOrd="0" presId="urn:microsoft.com/office/officeart/2018/2/layout/IconCircleList"/>
    <dgm:cxn modelId="{9AF69BAC-C8F4-48A8-B1F9-B38FDD7BD928}" type="presParOf" srcId="{E5317184-610C-4EC0-958F-AFEDC6E19BB3}" destId="{2494C041-AB0A-4873-9DD7-EDBB28630FE4}" srcOrd="1" destOrd="0" presId="urn:microsoft.com/office/officeart/2018/2/layout/IconCircleList"/>
    <dgm:cxn modelId="{ECB3568F-7A6D-439F-9906-DDA38DA2D64F}" type="presParOf" srcId="{E5317184-610C-4EC0-958F-AFEDC6E19BB3}" destId="{D71E4601-D36F-40AA-AF03-22EAAE1364D5}" srcOrd="2" destOrd="0" presId="urn:microsoft.com/office/officeart/2018/2/layout/IconCircleList"/>
    <dgm:cxn modelId="{0E4AA954-33F0-45F3-AEC9-4BB17BFFA9E5}" type="presParOf" srcId="{E5317184-610C-4EC0-958F-AFEDC6E19BB3}" destId="{A84A3FEE-07D1-49B3-AB25-20B1B897213B}" srcOrd="3" destOrd="0" presId="urn:microsoft.com/office/officeart/2018/2/layout/IconCircleList"/>
    <dgm:cxn modelId="{7AB217B0-57BF-4338-98DC-53AE154F34F9}" type="presParOf" srcId="{79266E1E-B2F0-40E4-9FB7-D6292C7ABD93}" destId="{6EFD3159-B00F-4D2C-8BEC-485B50F2BEF7}" srcOrd="1" destOrd="0" presId="urn:microsoft.com/office/officeart/2018/2/layout/IconCircleList"/>
    <dgm:cxn modelId="{D03E23B9-6910-4071-812C-7E7EE416A029}" type="presParOf" srcId="{79266E1E-B2F0-40E4-9FB7-D6292C7ABD93}" destId="{0827B39F-F80F-456A-87B0-F6CE29DFF5E1}" srcOrd="2" destOrd="0" presId="urn:microsoft.com/office/officeart/2018/2/layout/IconCircleList"/>
    <dgm:cxn modelId="{70C093AB-F339-412E-92FB-4D752363958D}" type="presParOf" srcId="{0827B39F-F80F-456A-87B0-F6CE29DFF5E1}" destId="{A7CD6E1A-9907-416A-B040-9DFB287785FD}" srcOrd="0" destOrd="0" presId="urn:microsoft.com/office/officeart/2018/2/layout/IconCircleList"/>
    <dgm:cxn modelId="{3C14BD15-316B-41A0-BB47-E5DC3C278F0A}" type="presParOf" srcId="{0827B39F-F80F-456A-87B0-F6CE29DFF5E1}" destId="{30431C25-C0A8-4378-92E7-20B14ABC5358}" srcOrd="1" destOrd="0" presId="urn:microsoft.com/office/officeart/2018/2/layout/IconCircleList"/>
    <dgm:cxn modelId="{7D4F2C99-45CA-43BC-8340-949A661F041E}" type="presParOf" srcId="{0827B39F-F80F-456A-87B0-F6CE29DFF5E1}" destId="{BED4B67B-7CEB-4743-8914-9507E7DD53C2}" srcOrd="2" destOrd="0" presId="urn:microsoft.com/office/officeart/2018/2/layout/IconCircleList"/>
    <dgm:cxn modelId="{2EAB89F4-A964-4AB4-9900-8FA281667F63}" type="presParOf" srcId="{0827B39F-F80F-456A-87B0-F6CE29DFF5E1}" destId="{F3A82D0A-E140-4D87-A2F0-404280054A71}" srcOrd="3" destOrd="0" presId="urn:microsoft.com/office/officeart/2018/2/layout/IconCircleList"/>
    <dgm:cxn modelId="{13099259-C5E4-4FAD-B7AF-C31963343592}" type="presParOf" srcId="{79266E1E-B2F0-40E4-9FB7-D6292C7ABD93}" destId="{F45508C4-41B8-41B7-8112-1C066A29E65F}" srcOrd="3" destOrd="0" presId="urn:microsoft.com/office/officeart/2018/2/layout/IconCircleList"/>
    <dgm:cxn modelId="{3EB7A3E2-B0F7-49C2-8724-966A5EF5B59D}" type="presParOf" srcId="{79266E1E-B2F0-40E4-9FB7-D6292C7ABD93}" destId="{BD3052DD-5FD8-4F4D-9F3B-62DE178B3A73}" srcOrd="4" destOrd="0" presId="urn:microsoft.com/office/officeart/2018/2/layout/IconCircleList"/>
    <dgm:cxn modelId="{550BB6D2-4684-4F8C-8189-026547C3F693}" type="presParOf" srcId="{BD3052DD-5FD8-4F4D-9F3B-62DE178B3A73}" destId="{9C8870C1-6CE3-457A-9A87-FED5E8764FC8}" srcOrd="0" destOrd="0" presId="urn:microsoft.com/office/officeart/2018/2/layout/IconCircleList"/>
    <dgm:cxn modelId="{15B93BBA-CB9C-40E5-9E7B-8FBC17E4EB99}" type="presParOf" srcId="{BD3052DD-5FD8-4F4D-9F3B-62DE178B3A73}" destId="{C8539A85-E686-4ECE-BFB6-894EE4BFF368}" srcOrd="1" destOrd="0" presId="urn:microsoft.com/office/officeart/2018/2/layout/IconCircleList"/>
    <dgm:cxn modelId="{5AF12B4D-727D-4397-B209-E4C3362CE7A3}" type="presParOf" srcId="{BD3052DD-5FD8-4F4D-9F3B-62DE178B3A73}" destId="{00442D95-367C-48D9-9067-A84D3CCCCF90}" srcOrd="2" destOrd="0" presId="urn:microsoft.com/office/officeart/2018/2/layout/IconCircleList"/>
    <dgm:cxn modelId="{4CAC1E82-7586-4CC4-A075-E4C6FF09838A}" type="presParOf" srcId="{BD3052DD-5FD8-4F4D-9F3B-62DE178B3A73}" destId="{A6D2C6E2-080C-4B3E-8033-4D2B8832E7AA}" srcOrd="3" destOrd="0" presId="urn:microsoft.com/office/officeart/2018/2/layout/IconCircleList"/>
    <dgm:cxn modelId="{BA678F01-DE3B-4100-981B-DB5937CB88EB}" type="presParOf" srcId="{79266E1E-B2F0-40E4-9FB7-D6292C7ABD93}" destId="{EDE48F3E-465A-4369-AEA9-2FC40A10C719}" srcOrd="5" destOrd="0" presId="urn:microsoft.com/office/officeart/2018/2/layout/IconCircleList"/>
    <dgm:cxn modelId="{FC7AC76E-2958-4584-8894-B3793A28502C}" type="presParOf" srcId="{79266E1E-B2F0-40E4-9FB7-D6292C7ABD93}" destId="{508C5847-2E16-4DF1-8A62-A8D96A60A274}" srcOrd="6" destOrd="0" presId="urn:microsoft.com/office/officeart/2018/2/layout/IconCircleList"/>
    <dgm:cxn modelId="{CE57C59E-CB8F-4535-9A62-0145DB17DF4C}" type="presParOf" srcId="{508C5847-2E16-4DF1-8A62-A8D96A60A274}" destId="{E2526C46-03FA-473F-B6B2-A52B58279911}" srcOrd="0" destOrd="0" presId="urn:microsoft.com/office/officeart/2018/2/layout/IconCircleList"/>
    <dgm:cxn modelId="{33BBB5CC-441E-4E38-9715-0B1A6E4BA0E9}" type="presParOf" srcId="{508C5847-2E16-4DF1-8A62-A8D96A60A274}" destId="{E7A95E3F-84B3-40CD-A187-1F4EE0AF0036}" srcOrd="1" destOrd="0" presId="urn:microsoft.com/office/officeart/2018/2/layout/IconCircleList"/>
    <dgm:cxn modelId="{F8CF97EF-59AD-4E06-9D35-8EA685590438}" type="presParOf" srcId="{508C5847-2E16-4DF1-8A62-A8D96A60A274}" destId="{E9484DCF-9DED-4D60-B295-44E5080D686A}" srcOrd="2" destOrd="0" presId="urn:microsoft.com/office/officeart/2018/2/layout/IconCircleList"/>
    <dgm:cxn modelId="{49C9D16D-CCB7-4799-BA72-2F5E7DC7138E}" type="presParOf" srcId="{508C5847-2E16-4DF1-8A62-A8D96A60A274}" destId="{976070B2-2279-431C-B24A-66062F933747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507E23D-8301-480B-9683-779317482D88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6EDD2A3-62F5-45A9-B38F-4D22CB7813AC}">
      <dgm:prSet/>
      <dgm:spPr/>
      <dgm:t>
        <a:bodyPr/>
        <a:lstStyle/>
        <a:p>
          <a:pPr rtl="0"/>
          <a:r>
            <a:rPr lang="ar-YE" b="1" dirty="0"/>
            <a:t>اكتساب العملاء: العروض التوضيحية وورش العمل والحملات الترويجية </a:t>
          </a:r>
          <a:endParaRPr lang="en-US" dirty="0"/>
        </a:p>
      </dgm:t>
    </dgm:pt>
    <dgm:pt modelId="{856BBD5A-2125-4B7F-9C08-35F981B1B9A5}" type="parTrans" cxnId="{CDA3083B-633B-465B-8299-1564B52A4A57}">
      <dgm:prSet/>
      <dgm:spPr/>
      <dgm:t>
        <a:bodyPr/>
        <a:lstStyle/>
        <a:p>
          <a:endParaRPr lang="en-US"/>
        </a:p>
      </dgm:t>
    </dgm:pt>
    <dgm:pt modelId="{5C05A565-6A1D-4838-AAA0-DD8807F65C68}" type="sibTrans" cxnId="{CDA3083B-633B-465B-8299-1564B52A4A57}">
      <dgm:prSet/>
      <dgm:spPr/>
      <dgm:t>
        <a:bodyPr/>
        <a:lstStyle/>
        <a:p>
          <a:endParaRPr lang="en-US"/>
        </a:p>
      </dgm:t>
    </dgm:pt>
    <dgm:pt modelId="{DE30F79E-5589-4043-A94F-C305A6633790}">
      <dgm:prSet/>
      <dgm:spPr/>
      <dgm:t>
        <a:bodyPr/>
        <a:lstStyle/>
        <a:p>
          <a:pPr rtl="0"/>
          <a:r>
            <a:rPr lang="ar-YE" b="1" dirty="0"/>
            <a:t>استراتيجية المبيعات:</a:t>
          </a:r>
          <a:br>
            <a:rPr lang="ar-YE" b="1" dirty="0"/>
          </a:br>
          <a:r>
            <a:rPr lang="ar-YE" b="1" dirty="0"/>
            <a:t>المبيعات المباشرة والشراكات مع شركات التعدين المحلية </a:t>
          </a:r>
          <a:endParaRPr lang="en-US" dirty="0"/>
        </a:p>
      </dgm:t>
    </dgm:pt>
    <dgm:pt modelId="{EBF353FD-EDFB-4377-8BAB-5B832C8D9A1F}" type="sibTrans" cxnId="{7D7785DF-87F5-46B6-A534-C18DD95EAB65}">
      <dgm:prSet/>
      <dgm:spPr/>
      <dgm:t>
        <a:bodyPr/>
        <a:lstStyle/>
        <a:p>
          <a:endParaRPr lang="en-US"/>
        </a:p>
      </dgm:t>
    </dgm:pt>
    <dgm:pt modelId="{D1E57F36-FBE2-4E00-B3D4-CCC83236BE8A}" type="parTrans" cxnId="{7D7785DF-87F5-46B6-A534-C18DD95EAB65}">
      <dgm:prSet/>
      <dgm:spPr/>
      <dgm:t>
        <a:bodyPr/>
        <a:lstStyle/>
        <a:p>
          <a:endParaRPr lang="en-US"/>
        </a:p>
      </dgm:t>
    </dgm:pt>
    <dgm:pt modelId="{C47F9C59-7B0B-486A-877D-29352D251558}">
      <dgm:prSet/>
      <dgm:spPr/>
      <dgm:t>
        <a:bodyPr/>
        <a:lstStyle/>
        <a:p>
          <a:pPr rtl="0"/>
          <a:r>
            <a:rPr lang="ar-YE" b="1" dirty="0"/>
            <a:t>استراتيجية التسويق: تسليط الضوء على السلامة والفوائد الاقتصادية </a:t>
          </a:r>
          <a:endParaRPr lang="en-US" dirty="0"/>
        </a:p>
      </dgm:t>
    </dgm:pt>
    <dgm:pt modelId="{D82E8190-CAE5-46FA-A4DD-90AB836F39D9}" type="sibTrans" cxnId="{C8390211-1850-40E6-9E7A-199860F49D8A}">
      <dgm:prSet/>
      <dgm:spPr/>
      <dgm:t>
        <a:bodyPr/>
        <a:lstStyle/>
        <a:p>
          <a:endParaRPr lang="en-US"/>
        </a:p>
      </dgm:t>
    </dgm:pt>
    <dgm:pt modelId="{2925CBBB-906A-44C4-AF73-B24DF365A46F}" type="parTrans" cxnId="{C8390211-1850-40E6-9E7A-199860F49D8A}">
      <dgm:prSet/>
      <dgm:spPr/>
      <dgm:t>
        <a:bodyPr/>
        <a:lstStyle/>
        <a:p>
          <a:endParaRPr lang="en-US"/>
        </a:p>
      </dgm:t>
    </dgm:pt>
    <dgm:pt modelId="{257E5289-258C-4BFB-A8E1-DF7285BAF7C6}">
      <dgm:prSet/>
      <dgm:spPr/>
      <dgm:t>
        <a:bodyPr/>
        <a:lstStyle/>
        <a:p>
          <a:pPr rtl="0"/>
          <a:r>
            <a:rPr lang="ar-YE" b="1" dirty="0"/>
            <a:t>الأسواق المستهدفة: </a:t>
          </a:r>
          <a:br>
            <a:rPr lang="ar-YE" b="1" dirty="0"/>
          </a:br>
          <a:r>
            <a:rPr lang="ar-YE" b="0" dirty="0">
              <a:latin typeface="Aptos Display" panose="020F0302020204030204"/>
            </a:rPr>
            <a:t>اكثر</a:t>
          </a:r>
          <a:r>
            <a:rPr lang="ar-YE" b="0" dirty="0"/>
            <a:t> من 250 سوق منتشرة في اكثر من 36 حول العالم</a:t>
          </a:r>
          <a:r>
            <a:rPr lang="ar-YE" b="1" dirty="0"/>
            <a:t> </a:t>
          </a:r>
          <a:endParaRPr lang="en-US" dirty="0"/>
        </a:p>
      </dgm:t>
    </dgm:pt>
    <dgm:pt modelId="{D729039D-1934-4284-B852-7E333B2BA712}" type="sibTrans" cxnId="{CE5414E5-AAF5-42C3-A6AA-4C24FDCABD17}">
      <dgm:prSet/>
      <dgm:spPr/>
      <dgm:t>
        <a:bodyPr/>
        <a:lstStyle/>
        <a:p>
          <a:endParaRPr lang="en-US"/>
        </a:p>
      </dgm:t>
    </dgm:pt>
    <dgm:pt modelId="{6896CAA1-DAEC-40F2-8E68-456371294850}" type="parTrans" cxnId="{CE5414E5-AAF5-42C3-A6AA-4C24FDCABD17}">
      <dgm:prSet/>
      <dgm:spPr/>
      <dgm:t>
        <a:bodyPr/>
        <a:lstStyle/>
        <a:p>
          <a:endParaRPr lang="en-US"/>
        </a:p>
      </dgm:t>
    </dgm:pt>
    <dgm:pt modelId="{30FBF5B2-E96D-49C2-ACEB-7E64D4719B54}" type="pres">
      <dgm:prSet presAssocID="{2507E23D-8301-480B-9683-779317482D8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BABC1A48-FA0A-4277-B6EE-582E2A257182}" type="pres">
      <dgm:prSet presAssocID="{C6EDD2A3-62F5-45A9-B38F-4D22CB7813AC}" presName="hierRoot1" presStyleCnt="0"/>
      <dgm:spPr/>
    </dgm:pt>
    <dgm:pt modelId="{377BA95F-1192-43B3-9DF5-BDCAE649F8DD}" type="pres">
      <dgm:prSet presAssocID="{C6EDD2A3-62F5-45A9-B38F-4D22CB7813AC}" presName="composite" presStyleCnt="0"/>
      <dgm:spPr/>
    </dgm:pt>
    <dgm:pt modelId="{D1D5F02A-6F89-4AD2-9A25-5CFCC3FD2444}" type="pres">
      <dgm:prSet presAssocID="{C6EDD2A3-62F5-45A9-B38F-4D22CB7813AC}" presName="background" presStyleLbl="node0" presStyleIdx="0" presStyleCnt="4"/>
      <dgm:spPr/>
    </dgm:pt>
    <dgm:pt modelId="{30EBA57B-565C-4206-B6C2-794C343305C2}" type="pres">
      <dgm:prSet presAssocID="{C6EDD2A3-62F5-45A9-B38F-4D22CB7813AC}" presName="text" presStyleLbl="fgAcc0" presStyleIdx="0" presStyleCnt="4">
        <dgm:presLayoutVars>
          <dgm:chPref val="3"/>
        </dgm:presLayoutVars>
      </dgm:prSet>
      <dgm:spPr/>
    </dgm:pt>
    <dgm:pt modelId="{B388B72B-16B3-4F53-908E-339DECC669B3}" type="pres">
      <dgm:prSet presAssocID="{C6EDD2A3-62F5-45A9-B38F-4D22CB7813AC}" presName="hierChild2" presStyleCnt="0"/>
      <dgm:spPr/>
    </dgm:pt>
    <dgm:pt modelId="{AEDE02E9-8D81-4E5C-BB85-24306A152F8C}" type="pres">
      <dgm:prSet presAssocID="{DE30F79E-5589-4043-A94F-C305A6633790}" presName="hierRoot1" presStyleCnt="0"/>
      <dgm:spPr/>
    </dgm:pt>
    <dgm:pt modelId="{9E7580E6-A627-4056-B8F6-11C836B5278B}" type="pres">
      <dgm:prSet presAssocID="{DE30F79E-5589-4043-A94F-C305A6633790}" presName="composite" presStyleCnt="0"/>
      <dgm:spPr/>
    </dgm:pt>
    <dgm:pt modelId="{2902AE82-DFAB-4383-A5DE-F496AAAE1D07}" type="pres">
      <dgm:prSet presAssocID="{DE30F79E-5589-4043-A94F-C305A6633790}" presName="background" presStyleLbl="node0" presStyleIdx="1" presStyleCnt="4"/>
      <dgm:spPr/>
    </dgm:pt>
    <dgm:pt modelId="{62129ECC-202F-41F7-B55D-EA02D3474F9A}" type="pres">
      <dgm:prSet presAssocID="{DE30F79E-5589-4043-A94F-C305A6633790}" presName="text" presStyleLbl="fgAcc0" presStyleIdx="1" presStyleCnt="4">
        <dgm:presLayoutVars>
          <dgm:chPref val="3"/>
        </dgm:presLayoutVars>
      </dgm:prSet>
      <dgm:spPr/>
    </dgm:pt>
    <dgm:pt modelId="{873F742A-7360-4D0A-A344-2F5200B03F4C}" type="pres">
      <dgm:prSet presAssocID="{DE30F79E-5589-4043-A94F-C305A6633790}" presName="hierChild2" presStyleCnt="0"/>
      <dgm:spPr/>
    </dgm:pt>
    <dgm:pt modelId="{2E97BD6E-A1FE-4451-A844-0B0D2CDF6BB5}" type="pres">
      <dgm:prSet presAssocID="{C47F9C59-7B0B-486A-877D-29352D251558}" presName="hierRoot1" presStyleCnt="0"/>
      <dgm:spPr/>
    </dgm:pt>
    <dgm:pt modelId="{15C6A75C-5675-4655-977A-BC08AA92D2DD}" type="pres">
      <dgm:prSet presAssocID="{C47F9C59-7B0B-486A-877D-29352D251558}" presName="composite" presStyleCnt="0"/>
      <dgm:spPr/>
    </dgm:pt>
    <dgm:pt modelId="{B7EEB94A-1FA7-4916-BADC-66C35D908A4B}" type="pres">
      <dgm:prSet presAssocID="{C47F9C59-7B0B-486A-877D-29352D251558}" presName="background" presStyleLbl="node0" presStyleIdx="2" presStyleCnt="4"/>
      <dgm:spPr/>
    </dgm:pt>
    <dgm:pt modelId="{462D199F-743C-4E3F-BA11-BB69C93553FE}" type="pres">
      <dgm:prSet presAssocID="{C47F9C59-7B0B-486A-877D-29352D251558}" presName="text" presStyleLbl="fgAcc0" presStyleIdx="2" presStyleCnt="4">
        <dgm:presLayoutVars>
          <dgm:chPref val="3"/>
        </dgm:presLayoutVars>
      </dgm:prSet>
      <dgm:spPr/>
    </dgm:pt>
    <dgm:pt modelId="{8C43EE21-3FF9-4D85-BAD6-DE8509DF1799}" type="pres">
      <dgm:prSet presAssocID="{C47F9C59-7B0B-486A-877D-29352D251558}" presName="hierChild2" presStyleCnt="0"/>
      <dgm:spPr/>
    </dgm:pt>
    <dgm:pt modelId="{DD439027-95AB-464E-ADC4-E76E1BB67846}" type="pres">
      <dgm:prSet presAssocID="{257E5289-258C-4BFB-A8E1-DF7285BAF7C6}" presName="hierRoot1" presStyleCnt="0"/>
      <dgm:spPr/>
    </dgm:pt>
    <dgm:pt modelId="{16A10BC0-6D60-472A-9FF4-19099D1CEFDB}" type="pres">
      <dgm:prSet presAssocID="{257E5289-258C-4BFB-A8E1-DF7285BAF7C6}" presName="composite" presStyleCnt="0"/>
      <dgm:spPr/>
    </dgm:pt>
    <dgm:pt modelId="{C5363359-BA12-45BD-86A8-BFEF160A46A6}" type="pres">
      <dgm:prSet presAssocID="{257E5289-258C-4BFB-A8E1-DF7285BAF7C6}" presName="background" presStyleLbl="node0" presStyleIdx="3" presStyleCnt="4"/>
      <dgm:spPr/>
    </dgm:pt>
    <dgm:pt modelId="{997674E0-680A-49B1-80D8-BE2EC939CA73}" type="pres">
      <dgm:prSet presAssocID="{257E5289-258C-4BFB-A8E1-DF7285BAF7C6}" presName="text" presStyleLbl="fgAcc0" presStyleIdx="3" presStyleCnt="4">
        <dgm:presLayoutVars>
          <dgm:chPref val="3"/>
        </dgm:presLayoutVars>
      </dgm:prSet>
      <dgm:spPr/>
    </dgm:pt>
    <dgm:pt modelId="{25BC1292-1FDE-4C04-8F8E-38B9BF48522A}" type="pres">
      <dgm:prSet presAssocID="{257E5289-258C-4BFB-A8E1-DF7285BAF7C6}" presName="hierChild2" presStyleCnt="0"/>
      <dgm:spPr/>
    </dgm:pt>
  </dgm:ptLst>
  <dgm:cxnLst>
    <dgm:cxn modelId="{011BCE06-08A5-4665-9A86-DE789D2AB1CA}" type="presOf" srcId="{DE30F79E-5589-4043-A94F-C305A6633790}" destId="{62129ECC-202F-41F7-B55D-EA02D3474F9A}" srcOrd="0" destOrd="0" presId="urn:microsoft.com/office/officeart/2005/8/layout/hierarchy1"/>
    <dgm:cxn modelId="{C8390211-1850-40E6-9E7A-199860F49D8A}" srcId="{2507E23D-8301-480B-9683-779317482D88}" destId="{C47F9C59-7B0B-486A-877D-29352D251558}" srcOrd="2" destOrd="0" parTransId="{2925CBBB-906A-44C4-AF73-B24DF365A46F}" sibTransId="{D82E8190-CAE5-46FA-A4DD-90AB836F39D9}"/>
    <dgm:cxn modelId="{FA35183A-030C-4EB3-B899-12FC409F5368}" type="presOf" srcId="{C6EDD2A3-62F5-45A9-B38F-4D22CB7813AC}" destId="{30EBA57B-565C-4206-B6C2-794C343305C2}" srcOrd="0" destOrd="0" presId="urn:microsoft.com/office/officeart/2005/8/layout/hierarchy1"/>
    <dgm:cxn modelId="{CDA3083B-633B-465B-8299-1564B52A4A57}" srcId="{2507E23D-8301-480B-9683-779317482D88}" destId="{C6EDD2A3-62F5-45A9-B38F-4D22CB7813AC}" srcOrd="0" destOrd="0" parTransId="{856BBD5A-2125-4B7F-9C08-35F981B1B9A5}" sibTransId="{5C05A565-6A1D-4838-AAA0-DD8807F65C68}"/>
    <dgm:cxn modelId="{80B7D972-CC06-46EF-B597-F720A0BC0FAE}" type="presOf" srcId="{2507E23D-8301-480B-9683-779317482D88}" destId="{30FBF5B2-E96D-49C2-ACEB-7E64D4719B54}" srcOrd="0" destOrd="0" presId="urn:microsoft.com/office/officeart/2005/8/layout/hierarchy1"/>
    <dgm:cxn modelId="{61CD50DC-5CF3-4AC9-BB09-0C4CA8340513}" type="presOf" srcId="{257E5289-258C-4BFB-A8E1-DF7285BAF7C6}" destId="{997674E0-680A-49B1-80D8-BE2EC939CA73}" srcOrd="0" destOrd="0" presId="urn:microsoft.com/office/officeart/2005/8/layout/hierarchy1"/>
    <dgm:cxn modelId="{7D7785DF-87F5-46B6-A534-C18DD95EAB65}" srcId="{2507E23D-8301-480B-9683-779317482D88}" destId="{DE30F79E-5589-4043-A94F-C305A6633790}" srcOrd="1" destOrd="0" parTransId="{D1E57F36-FBE2-4E00-B3D4-CCC83236BE8A}" sibTransId="{EBF353FD-EDFB-4377-8BAB-5B832C8D9A1F}"/>
    <dgm:cxn modelId="{CE5414E5-AAF5-42C3-A6AA-4C24FDCABD17}" srcId="{2507E23D-8301-480B-9683-779317482D88}" destId="{257E5289-258C-4BFB-A8E1-DF7285BAF7C6}" srcOrd="3" destOrd="0" parTransId="{6896CAA1-DAEC-40F2-8E68-456371294850}" sibTransId="{D729039D-1934-4284-B852-7E333B2BA712}"/>
    <dgm:cxn modelId="{0DB7ECEA-7120-4A4C-8FB2-8C3BDB22772C}" type="presOf" srcId="{C47F9C59-7B0B-486A-877D-29352D251558}" destId="{462D199F-743C-4E3F-BA11-BB69C93553FE}" srcOrd="0" destOrd="0" presId="urn:microsoft.com/office/officeart/2005/8/layout/hierarchy1"/>
    <dgm:cxn modelId="{D31CA5F0-9C61-4BFE-BD8C-F52C4E128502}" type="presParOf" srcId="{30FBF5B2-E96D-49C2-ACEB-7E64D4719B54}" destId="{BABC1A48-FA0A-4277-B6EE-582E2A257182}" srcOrd="0" destOrd="0" presId="urn:microsoft.com/office/officeart/2005/8/layout/hierarchy1"/>
    <dgm:cxn modelId="{D7DC5463-4C26-43C0-B4D4-B23CC48C0F32}" type="presParOf" srcId="{BABC1A48-FA0A-4277-B6EE-582E2A257182}" destId="{377BA95F-1192-43B3-9DF5-BDCAE649F8DD}" srcOrd="0" destOrd="0" presId="urn:microsoft.com/office/officeart/2005/8/layout/hierarchy1"/>
    <dgm:cxn modelId="{71D92857-CD54-4CFA-92A8-85B741369633}" type="presParOf" srcId="{377BA95F-1192-43B3-9DF5-BDCAE649F8DD}" destId="{D1D5F02A-6F89-4AD2-9A25-5CFCC3FD2444}" srcOrd="0" destOrd="0" presId="urn:microsoft.com/office/officeart/2005/8/layout/hierarchy1"/>
    <dgm:cxn modelId="{BD92CB23-1D39-4103-A0FD-5627BB66BA3D}" type="presParOf" srcId="{377BA95F-1192-43B3-9DF5-BDCAE649F8DD}" destId="{30EBA57B-565C-4206-B6C2-794C343305C2}" srcOrd="1" destOrd="0" presId="urn:microsoft.com/office/officeart/2005/8/layout/hierarchy1"/>
    <dgm:cxn modelId="{68EBA32E-BF71-4F29-AFA2-85167DCCD29A}" type="presParOf" srcId="{BABC1A48-FA0A-4277-B6EE-582E2A257182}" destId="{B388B72B-16B3-4F53-908E-339DECC669B3}" srcOrd="1" destOrd="0" presId="urn:microsoft.com/office/officeart/2005/8/layout/hierarchy1"/>
    <dgm:cxn modelId="{55C6DBC3-C5D1-447A-B5C7-C536FE31DD22}" type="presParOf" srcId="{30FBF5B2-E96D-49C2-ACEB-7E64D4719B54}" destId="{AEDE02E9-8D81-4E5C-BB85-24306A152F8C}" srcOrd="1" destOrd="0" presId="urn:microsoft.com/office/officeart/2005/8/layout/hierarchy1"/>
    <dgm:cxn modelId="{06A0EA30-8CF2-40BE-81B2-040EA0CA8C3E}" type="presParOf" srcId="{AEDE02E9-8D81-4E5C-BB85-24306A152F8C}" destId="{9E7580E6-A627-4056-B8F6-11C836B5278B}" srcOrd="0" destOrd="0" presId="urn:microsoft.com/office/officeart/2005/8/layout/hierarchy1"/>
    <dgm:cxn modelId="{CF6EFB09-6B82-41F7-8748-8D117835EC41}" type="presParOf" srcId="{9E7580E6-A627-4056-B8F6-11C836B5278B}" destId="{2902AE82-DFAB-4383-A5DE-F496AAAE1D07}" srcOrd="0" destOrd="0" presId="urn:microsoft.com/office/officeart/2005/8/layout/hierarchy1"/>
    <dgm:cxn modelId="{A6DCA047-3E27-48FF-BE32-9DFDBBE3C51D}" type="presParOf" srcId="{9E7580E6-A627-4056-B8F6-11C836B5278B}" destId="{62129ECC-202F-41F7-B55D-EA02D3474F9A}" srcOrd="1" destOrd="0" presId="urn:microsoft.com/office/officeart/2005/8/layout/hierarchy1"/>
    <dgm:cxn modelId="{1347566C-13A8-4744-8FF6-F4CF56AB9228}" type="presParOf" srcId="{AEDE02E9-8D81-4E5C-BB85-24306A152F8C}" destId="{873F742A-7360-4D0A-A344-2F5200B03F4C}" srcOrd="1" destOrd="0" presId="urn:microsoft.com/office/officeart/2005/8/layout/hierarchy1"/>
    <dgm:cxn modelId="{DDB26DFC-4577-47B7-87F9-8E0E2D3E0BCD}" type="presParOf" srcId="{30FBF5B2-E96D-49C2-ACEB-7E64D4719B54}" destId="{2E97BD6E-A1FE-4451-A844-0B0D2CDF6BB5}" srcOrd="2" destOrd="0" presId="urn:microsoft.com/office/officeart/2005/8/layout/hierarchy1"/>
    <dgm:cxn modelId="{78453C89-EB21-4652-BFDF-9D4E278202BA}" type="presParOf" srcId="{2E97BD6E-A1FE-4451-A844-0B0D2CDF6BB5}" destId="{15C6A75C-5675-4655-977A-BC08AA92D2DD}" srcOrd="0" destOrd="0" presId="urn:microsoft.com/office/officeart/2005/8/layout/hierarchy1"/>
    <dgm:cxn modelId="{B2CAB358-F55C-4245-90B6-D13F8A10E4F0}" type="presParOf" srcId="{15C6A75C-5675-4655-977A-BC08AA92D2DD}" destId="{B7EEB94A-1FA7-4916-BADC-66C35D908A4B}" srcOrd="0" destOrd="0" presId="urn:microsoft.com/office/officeart/2005/8/layout/hierarchy1"/>
    <dgm:cxn modelId="{C713428C-940F-4402-9A4E-C5B7FCBE9C8D}" type="presParOf" srcId="{15C6A75C-5675-4655-977A-BC08AA92D2DD}" destId="{462D199F-743C-4E3F-BA11-BB69C93553FE}" srcOrd="1" destOrd="0" presId="urn:microsoft.com/office/officeart/2005/8/layout/hierarchy1"/>
    <dgm:cxn modelId="{9C164451-C359-4930-AE0C-0519B271DEB1}" type="presParOf" srcId="{2E97BD6E-A1FE-4451-A844-0B0D2CDF6BB5}" destId="{8C43EE21-3FF9-4D85-BAD6-DE8509DF1799}" srcOrd="1" destOrd="0" presId="urn:microsoft.com/office/officeart/2005/8/layout/hierarchy1"/>
    <dgm:cxn modelId="{0D1E030A-6E28-4F8E-B9BC-A9BA64AAD113}" type="presParOf" srcId="{30FBF5B2-E96D-49C2-ACEB-7E64D4719B54}" destId="{DD439027-95AB-464E-ADC4-E76E1BB67846}" srcOrd="3" destOrd="0" presId="urn:microsoft.com/office/officeart/2005/8/layout/hierarchy1"/>
    <dgm:cxn modelId="{706D72E1-211E-4424-A719-9CFB31BC526D}" type="presParOf" srcId="{DD439027-95AB-464E-ADC4-E76E1BB67846}" destId="{16A10BC0-6D60-472A-9FF4-19099D1CEFDB}" srcOrd="0" destOrd="0" presId="urn:microsoft.com/office/officeart/2005/8/layout/hierarchy1"/>
    <dgm:cxn modelId="{83B15416-EBEA-4B6F-8D5A-6DA6BEA9045F}" type="presParOf" srcId="{16A10BC0-6D60-472A-9FF4-19099D1CEFDB}" destId="{C5363359-BA12-45BD-86A8-BFEF160A46A6}" srcOrd="0" destOrd="0" presId="urn:microsoft.com/office/officeart/2005/8/layout/hierarchy1"/>
    <dgm:cxn modelId="{E2EE6525-88EC-453C-B7E5-E36FCE142369}" type="presParOf" srcId="{16A10BC0-6D60-472A-9FF4-19099D1CEFDB}" destId="{997674E0-680A-49B1-80D8-BE2EC939CA73}" srcOrd="1" destOrd="0" presId="urn:microsoft.com/office/officeart/2005/8/layout/hierarchy1"/>
    <dgm:cxn modelId="{CAFDB2E6-1A22-47F9-B1AF-A517BEAB59F6}" type="presParOf" srcId="{DD439027-95AB-464E-ADC4-E76E1BB67846}" destId="{25BC1292-1FDE-4C04-8F8E-38B9BF48522A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0AF112C-57E8-4F31-AB91-46C1064A67E0}" type="doc">
      <dgm:prSet loTypeId="urn:microsoft.com/office/officeart/2018/2/layout/IconCircle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6873086-C724-407A-BC8C-D17CB3C0AB4F}">
      <dgm:prSet/>
      <dgm:spPr/>
      <dgm:t>
        <a:bodyPr/>
        <a:lstStyle/>
        <a:p>
          <a:pPr algn="r">
            <a:lnSpc>
              <a:spcPct val="100000"/>
            </a:lnSpc>
          </a:pPr>
          <a:r>
            <a:rPr lang="ar-YE" b="1" dirty="0"/>
            <a:t>زيادة نقاء الذهب:</a:t>
          </a:r>
          <a:br>
            <a:rPr lang="ar-YE" b="1" dirty="0"/>
          </a:br>
          <a:r>
            <a:rPr lang="ar-YE" b="1" dirty="0"/>
            <a:t> ارتفاع القيمة السوقية للذهب </a:t>
          </a:r>
          <a:endParaRPr lang="en-US" dirty="0"/>
        </a:p>
      </dgm:t>
    </dgm:pt>
    <dgm:pt modelId="{154BD84F-4C4A-4743-8190-E8158DD5D692}" type="parTrans" cxnId="{07266425-5A7B-43D4-A8D8-6AFEDE1B9D56}">
      <dgm:prSet/>
      <dgm:spPr/>
      <dgm:t>
        <a:bodyPr/>
        <a:lstStyle/>
        <a:p>
          <a:endParaRPr lang="en-US"/>
        </a:p>
      </dgm:t>
    </dgm:pt>
    <dgm:pt modelId="{7241629D-7849-493F-82BB-083581442A53}" type="sibTrans" cxnId="{07266425-5A7B-43D4-A8D8-6AFEDE1B9D56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2D227B8D-60EA-4CF3-81CF-14442C5A8197}">
      <dgm:prSet/>
      <dgm:spPr/>
      <dgm:t>
        <a:bodyPr/>
        <a:lstStyle/>
        <a:p>
          <a:pPr algn="r">
            <a:lnSpc>
              <a:spcPct val="100000"/>
            </a:lnSpc>
          </a:pPr>
          <a:r>
            <a:rPr lang="ar-YE" b="1" dirty="0"/>
            <a:t>الأثر البيئي:</a:t>
          </a:r>
          <a:br>
            <a:rPr lang="ar-YE" b="1" dirty="0"/>
          </a:br>
          <a:r>
            <a:rPr lang="ar-YE" b="1" dirty="0"/>
            <a:t>الحد من التلوث </a:t>
          </a:r>
          <a:endParaRPr lang="en-US" dirty="0"/>
        </a:p>
      </dgm:t>
    </dgm:pt>
    <dgm:pt modelId="{35C265BC-AB2E-4F55-8254-C308E8A26F90}" type="parTrans" cxnId="{123AC945-8260-43C1-9CD3-E54AA57B64CB}">
      <dgm:prSet/>
      <dgm:spPr/>
      <dgm:t>
        <a:bodyPr/>
        <a:lstStyle/>
        <a:p>
          <a:endParaRPr lang="en-US"/>
        </a:p>
      </dgm:t>
    </dgm:pt>
    <dgm:pt modelId="{CE284CEB-6574-4283-BA11-5BE1DF5F735A}" type="sibTrans" cxnId="{123AC945-8260-43C1-9CD3-E54AA57B64CB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B46589B5-5062-4752-9A30-65B65B3A7A06}">
      <dgm:prSet/>
      <dgm:spPr/>
      <dgm:t>
        <a:bodyPr/>
        <a:lstStyle/>
        <a:p>
          <a:pPr algn="r">
            <a:lnSpc>
              <a:spcPct val="100000"/>
            </a:lnSpc>
          </a:pPr>
          <a:r>
            <a:rPr lang="ar-YE" b="1" dirty="0"/>
            <a:t>ظروف صحية:</a:t>
          </a:r>
          <a:br>
            <a:rPr lang="ar-YE" b="1" dirty="0"/>
          </a:br>
          <a:r>
            <a:rPr lang="ar-YE" b="1" dirty="0"/>
            <a:t> بيئة عمل أكثر أمانا </a:t>
          </a:r>
          <a:endParaRPr lang="en-US" dirty="0"/>
        </a:p>
      </dgm:t>
    </dgm:pt>
    <dgm:pt modelId="{26E3C01E-0004-48E4-8238-310C08DA429E}" type="parTrans" cxnId="{B5DF7D35-329D-4986-B60F-D5014EF75CF5}">
      <dgm:prSet/>
      <dgm:spPr/>
      <dgm:t>
        <a:bodyPr/>
        <a:lstStyle/>
        <a:p>
          <a:endParaRPr lang="en-US"/>
        </a:p>
      </dgm:t>
    </dgm:pt>
    <dgm:pt modelId="{C580BEB2-88BC-454B-AE17-00D0384998EA}" type="sibTrans" cxnId="{B5DF7D35-329D-4986-B60F-D5014EF75CF5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90A3A519-463C-4C90-BDD3-C059E13966D1}">
      <dgm:prSet/>
      <dgm:spPr/>
      <dgm:t>
        <a:bodyPr/>
        <a:lstStyle/>
        <a:p>
          <a:pPr algn="r">
            <a:lnSpc>
              <a:spcPct val="100000"/>
            </a:lnSpc>
          </a:pPr>
          <a:r>
            <a:rPr lang="ar-YE" b="1" dirty="0"/>
            <a:t>وفورات في التكاليف: </a:t>
          </a:r>
          <a:br>
            <a:rPr lang="ar-YE" b="1" dirty="0"/>
          </a:br>
          <a:r>
            <a:rPr lang="ar-YE" b="1" dirty="0"/>
            <a:t>تقليل الحاجة إلى الفحم والزئبق </a:t>
          </a:r>
          <a:endParaRPr lang="en-US" dirty="0"/>
        </a:p>
      </dgm:t>
    </dgm:pt>
    <dgm:pt modelId="{8215F3E5-19F7-4579-AF27-CF61F9DFA9E5}" type="parTrans" cxnId="{4ABCD724-6863-48A5-A953-59675084D9AB}">
      <dgm:prSet/>
      <dgm:spPr/>
      <dgm:t>
        <a:bodyPr/>
        <a:lstStyle/>
        <a:p>
          <a:endParaRPr lang="en-US"/>
        </a:p>
      </dgm:t>
    </dgm:pt>
    <dgm:pt modelId="{094AE00C-2339-4638-9048-97FA6D055269}" type="sibTrans" cxnId="{4ABCD724-6863-48A5-A953-59675084D9AB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5A569AB3-A9AE-4F23-A65C-E5792E718B04}" type="pres">
      <dgm:prSet presAssocID="{A0AF112C-57E8-4F31-AB91-46C1064A67E0}" presName="root" presStyleCnt="0">
        <dgm:presLayoutVars>
          <dgm:dir/>
          <dgm:resizeHandles val="exact"/>
        </dgm:presLayoutVars>
      </dgm:prSet>
      <dgm:spPr/>
    </dgm:pt>
    <dgm:pt modelId="{439A6DF2-5F02-4B16-B9CB-09822DB0E83B}" type="pres">
      <dgm:prSet presAssocID="{A0AF112C-57E8-4F31-AB91-46C1064A67E0}" presName="container" presStyleCnt="0">
        <dgm:presLayoutVars>
          <dgm:dir/>
          <dgm:resizeHandles val="exact"/>
        </dgm:presLayoutVars>
      </dgm:prSet>
      <dgm:spPr/>
    </dgm:pt>
    <dgm:pt modelId="{BFE85578-9110-4D77-8C22-AC1AE6DDBEE9}" type="pres">
      <dgm:prSet presAssocID="{16873086-C724-407A-BC8C-D17CB3C0AB4F}" presName="compNode" presStyleCnt="0"/>
      <dgm:spPr/>
    </dgm:pt>
    <dgm:pt modelId="{536A6B2C-AFCA-4362-B42B-397EBF3064B9}" type="pres">
      <dgm:prSet presAssocID="{16873086-C724-407A-BC8C-D17CB3C0AB4F}" presName="iconBgRect" presStyleLbl="bgShp" presStyleIdx="0" presStyleCnt="4" custLinFactX="100000" custLinFactNeighborX="184761"/>
      <dgm:spPr/>
    </dgm:pt>
    <dgm:pt modelId="{6B602711-8B89-4B5C-9916-064488726F9B}" type="pres">
      <dgm:prSet presAssocID="{16873086-C724-407A-BC8C-D17CB3C0AB4F}" presName="iconRect" presStyleLbl="node1" presStyleIdx="0" presStyleCnt="4" custLinFactX="200000" custLinFactNeighborX="286560" custLinFactNeighborY="-173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old bars"/>
        </a:ext>
      </dgm:extLst>
    </dgm:pt>
    <dgm:pt modelId="{56E9CF2B-E5A5-4DAD-B0EB-EC78370D4D4B}" type="pres">
      <dgm:prSet presAssocID="{16873086-C724-407A-BC8C-D17CB3C0AB4F}" presName="spaceRect" presStyleCnt="0"/>
      <dgm:spPr/>
    </dgm:pt>
    <dgm:pt modelId="{D87D1A1A-F538-485E-A5AA-49C768E602B0}" type="pres">
      <dgm:prSet presAssocID="{16873086-C724-407A-BC8C-D17CB3C0AB4F}" presName="textRect" presStyleLbl="revTx" presStyleIdx="0" presStyleCnt="4" custLinFactNeighborX="-37494" custLinFactNeighborY="1004">
        <dgm:presLayoutVars>
          <dgm:chMax val="1"/>
          <dgm:chPref val="1"/>
        </dgm:presLayoutVars>
      </dgm:prSet>
      <dgm:spPr/>
    </dgm:pt>
    <dgm:pt modelId="{2243F896-5ECB-4692-9A96-31F9FC570EFE}" type="pres">
      <dgm:prSet presAssocID="{7241629D-7849-493F-82BB-083581442A53}" presName="sibTrans" presStyleLbl="sibTrans2D1" presStyleIdx="0" presStyleCnt="0"/>
      <dgm:spPr/>
    </dgm:pt>
    <dgm:pt modelId="{7BAB565D-7E7A-42C7-8F54-2C877DA5ADD7}" type="pres">
      <dgm:prSet presAssocID="{2D227B8D-60EA-4CF3-81CF-14442C5A8197}" presName="compNode" presStyleCnt="0"/>
      <dgm:spPr/>
    </dgm:pt>
    <dgm:pt modelId="{9013560D-8D13-41A7-8972-670E13692A34}" type="pres">
      <dgm:prSet presAssocID="{2D227B8D-60EA-4CF3-81CF-14442C5A8197}" presName="iconBgRect" presStyleLbl="bgShp" presStyleIdx="1" presStyleCnt="4" custLinFactX="100000" custLinFactNeighborX="154085" custLinFactNeighborY="-10879"/>
      <dgm:spPr/>
    </dgm:pt>
    <dgm:pt modelId="{E2F656FC-F0EC-4462-81B9-2319A5A63C4F}" type="pres">
      <dgm:prSet presAssocID="{2D227B8D-60EA-4CF3-81CF-14442C5A8197}" presName="iconRect" presStyleLbl="node1" presStyleIdx="1" presStyleCnt="4" custLinFactX="200000" custLinFactNeighborX="234613" custLinFactNeighborY="-20779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eciduous tree"/>
        </a:ext>
      </dgm:extLst>
    </dgm:pt>
    <dgm:pt modelId="{69C7227F-77DA-4F61-8607-DF45D5FA15D3}" type="pres">
      <dgm:prSet presAssocID="{2D227B8D-60EA-4CF3-81CF-14442C5A8197}" presName="spaceRect" presStyleCnt="0"/>
      <dgm:spPr/>
    </dgm:pt>
    <dgm:pt modelId="{341F5510-8164-4F6E-9574-6B1BFA0ABECE}" type="pres">
      <dgm:prSet presAssocID="{2D227B8D-60EA-4CF3-81CF-14442C5A8197}" presName="textRect" presStyleLbl="revTx" presStyleIdx="1" presStyleCnt="4" custLinFactNeighborX="-51554" custLinFactNeighborY="-10879">
        <dgm:presLayoutVars>
          <dgm:chMax val="1"/>
          <dgm:chPref val="1"/>
        </dgm:presLayoutVars>
      </dgm:prSet>
      <dgm:spPr/>
    </dgm:pt>
    <dgm:pt modelId="{C8E78646-589B-4654-85FC-B8070FC4F203}" type="pres">
      <dgm:prSet presAssocID="{CE284CEB-6574-4283-BA11-5BE1DF5F735A}" presName="sibTrans" presStyleLbl="sibTrans2D1" presStyleIdx="0" presStyleCnt="0"/>
      <dgm:spPr/>
    </dgm:pt>
    <dgm:pt modelId="{00B7BE66-D672-4524-A065-6004CD640AB8}" type="pres">
      <dgm:prSet presAssocID="{B46589B5-5062-4752-9A30-65B65B3A7A06}" presName="compNode" presStyleCnt="0"/>
      <dgm:spPr/>
    </dgm:pt>
    <dgm:pt modelId="{95032AF5-B6F6-41C8-B7C9-0DAA342410BF}" type="pres">
      <dgm:prSet presAssocID="{B46589B5-5062-4752-9A30-65B65B3A7A06}" presName="iconBgRect" presStyleLbl="bgShp" presStyleIdx="2" presStyleCnt="4" custLinFactX="100000" custLinFactNeighborX="184761" custLinFactNeighborY="6026"/>
      <dgm:spPr/>
    </dgm:pt>
    <dgm:pt modelId="{B9015626-63C0-44B8-9450-F0BF897578A4}" type="pres">
      <dgm:prSet presAssocID="{B46589B5-5062-4752-9A30-65B65B3A7A06}" presName="iconRect" presStyleLbl="node1" presStyleIdx="2" presStyleCnt="4" custLinFactX="200000" custLinFactNeighborX="286560" custLinFactNeighborY="-1732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ustainability"/>
        </a:ext>
      </dgm:extLst>
    </dgm:pt>
    <dgm:pt modelId="{78EC9C3E-162F-4C38-B4F4-AA2B6FA31C05}" type="pres">
      <dgm:prSet presAssocID="{B46589B5-5062-4752-9A30-65B65B3A7A06}" presName="spaceRect" presStyleCnt="0"/>
      <dgm:spPr/>
    </dgm:pt>
    <dgm:pt modelId="{1BEAAA08-8364-4FDB-9606-3D28E61D468A}" type="pres">
      <dgm:prSet presAssocID="{B46589B5-5062-4752-9A30-65B65B3A7A06}" presName="textRect" presStyleLbl="revTx" presStyleIdx="2" presStyleCnt="4" custLinFactNeighborX="-37493" custLinFactNeighborY="2009">
        <dgm:presLayoutVars>
          <dgm:chMax val="1"/>
          <dgm:chPref val="1"/>
        </dgm:presLayoutVars>
      </dgm:prSet>
      <dgm:spPr/>
    </dgm:pt>
    <dgm:pt modelId="{1AD83A53-B4F9-456B-81AB-CF63472E3A23}" type="pres">
      <dgm:prSet presAssocID="{C580BEB2-88BC-454B-AE17-00D0384998EA}" presName="sibTrans" presStyleLbl="sibTrans2D1" presStyleIdx="0" presStyleCnt="0"/>
      <dgm:spPr/>
    </dgm:pt>
    <dgm:pt modelId="{A9A9FC87-2FD1-4036-A8C3-2E6D3B55EE82}" type="pres">
      <dgm:prSet presAssocID="{90A3A519-463C-4C90-BDD3-C059E13966D1}" presName="compNode" presStyleCnt="0"/>
      <dgm:spPr/>
    </dgm:pt>
    <dgm:pt modelId="{3E3614E9-9CBA-4307-9B35-9F9ABBB9EF07}" type="pres">
      <dgm:prSet presAssocID="{90A3A519-463C-4C90-BDD3-C059E13966D1}" presName="iconBgRect" presStyleLbl="bgShp" presStyleIdx="3" presStyleCnt="4" custLinFactX="100000" custLinFactNeighborX="159106"/>
      <dgm:spPr/>
    </dgm:pt>
    <dgm:pt modelId="{56E1C5B5-1EA2-4CA4-A119-060E08537A35}" type="pres">
      <dgm:prSet presAssocID="{90A3A519-463C-4C90-BDD3-C059E13966D1}" presName="iconRect" presStyleLbl="node1" presStyleIdx="3" presStyleCnt="4" custLinFactX="200000" custLinFactNeighborX="245003" custLinFactNeighborY="-519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8FDA57FF-A1C1-49D5-ABE6-944A947C9147}" type="pres">
      <dgm:prSet presAssocID="{90A3A519-463C-4C90-BDD3-C059E13966D1}" presName="spaceRect" presStyleCnt="0"/>
      <dgm:spPr/>
    </dgm:pt>
    <dgm:pt modelId="{27493AED-080A-4768-8900-BB62226FF064}" type="pres">
      <dgm:prSet presAssocID="{90A3A519-463C-4C90-BDD3-C059E13966D1}" presName="textRect" presStyleLbl="revTx" presStyleIdx="3" presStyleCnt="4" custLinFactNeighborX="-48571" custLinFactNeighborY="5021">
        <dgm:presLayoutVars>
          <dgm:chMax val="1"/>
          <dgm:chPref val="1"/>
        </dgm:presLayoutVars>
      </dgm:prSet>
      <dgm:spPr/>
    </dgm:pt>
  </dgm:ptLst>
  <dgm:cxnLst>
    <dgm:cxn modelId="{BDE21214-7D10-4ED4-ACFF-90A33283BEF7}" type="presOf" srcId="{7241629D-7849-493F-82BB-083581442A53}" destId="{2243F896-5ECB-4692-9A96-31F9FC570EFE}" srcOrd="0" destOrd="0" presId="urn:microsoft.com/office/officeart/2018/2/layout/IconCircleList"/>
    <dgm:cxn modelId="{A87A7322-40F2-46EB-9378-7D1DC6AFFD1B}" type="presOf" srcId="{2D227B8D-60EA-4CF3-81CF-14442C5A8197}" destId="{341F5510-8164-4F6E-9574-6B1BFA0ABECE}" srcOrd="0" destOrd="0" presId="urn:microsoft.com/office/officeart/2018/2/layout/IconCircleList"/>
    <dgm:cxn modelId="{4ABCD724-6863-48A5-A953-59675084D9AB}" srcId="{A0AF112C-57E8-4F31-AB91-46C1064A67E0}" destId="{90A3A519-463C-4C90-BDD3-C059E13966D1}" srcOrd="3" destOrd="0" parTransId="{8215F3E5-19F7-4579-AF27-CF61F9DFA9E5}" sibTransId="{094AE00C-2339-4638-9048-97FA6D055269}"/>
    <dgm:cxn modelId="{07266425-5A7B-43D4-A8D8-6AFEDE1B9D56}" srcId="{A0AF112C-57E8-4F31-AB91-46C1064A67E0}" destId="{16873086-C724-407A-BC8C-D17CB3C0AB4F}" srcOrd="0" destOrd="0" parTransId="{154BD84F-4C4A-4743-8190-E8158DD5D692}" sibTransId="{7241629D-7849-493F-82BB-083581442A53}"/>
    <dgm:cxn modelId="{6DAC9833-5D93-48EC-9757-27D6D42A421D}" type="presOf" srcId="{A0AF112C-57E8-4F31-AB91-46C1064A67E0}" destId="{5A569AB3-A9AE-4F23-A65C-E5792E718B04}" srcOrd="0" destOrd="0" presId="urn:microsoft.com/office/officeart/2018/2/layout/IconCircleList"/>
    <dgm:cxn modelId="{B5DF7D35-329D-4986-B60F-D5014EF75CF5}" srcId="{A0AF112C-57E8-4F31-AB91-46C1064A67E0}" destId="{B46589B5-5062-4752-9A30-65B65B3A7A06}" srcOrd="2" destOrd="0" parTransId="{26E3C01E-0004-48E4-8238-310C08DA429E}" sibTransId="{C580BEB2-88BC-454B-AE17-00D0384998EA}"/>
    <dgm:cxn modelId="{53D9843F-A657-43E0-B1C1-DCB40ECFC176}" type="presOf" srcId="{CE284CEB-6574-4283-BA11-5BE1DF5F735A}" destId="{C8E78646-589B-4654-85FC-B8070FC4F203}" srcOrd="0" destOrd="0" presId="urn:microsoft.com/office/officeart/2018/2/layout/IconCircleList"/>
    <dgm:cxn modelId="{123AC945-8260-43C1-9CD3-E54AA57B64CB}" srcId="{A0AF112C-57E8-4F31-AB91-46C1064A67E0}" destId="{2D227B8D-60EA-4CF3-81CF-14442C5A8197}" srcOrd="1" destOrd="0" parTransId="{35C265BC-AB2E-4F55-8254-C308E8A26F90}" sibTransId="{CE284CEB-6574-4283-BA11-5BE1DF5F735A}"/>
    <dgm:cxn modelId="{E04CA070-AFBC-44AC-9F14-3A1DA040A640}" type="presOf" srcId="{B46589B5-5062-4752-9A30-65B65B3A7A06}" destId="{1BEAAA08-8364-4FDB-9606-3D28E61D468A}" srcOrd="0" destOrd="0" presId="urn:microsoft.com/office/officeart/2018/2/layout/IconCircleList"/>
    <dgm:cxn modelId="{CB13FFA6-D5EB-489E-BF22-E186EDE58DCF}" type="presOf" srcId="{C580BEB2-88BC-454B-AE17-00D0384998EA}" destId="{1AD83A53-B4F9-456B-81AB-CF63472E3A23}" srcOrd="0" destOrd="0" presId="urn:microsoft.com/office/officeart/2018/2/layout/IconCircleList"/>
    <dgm:cxn modelId="{F19374EB-88B1-4A81-B4DF-2507EA7A0ED7}" type="presOf" srcId="{16873086-C724-407A-BC8C-D17CB3C0AB4F}" destId="{D87D1A1A-F538-485E-A5AA-49C768E602B0}" srcOrd="0" destOrd="0" presId="urn:microsoft.com/office/officeart/2018/2/layout/IconCircleList"/>
    <dgm:cxn modelId="{25003CFB-DE4A-4260-B752-4FAC5CC48274}" type="presOf" srcId="{90A3A519-463C-4C90-BDD3-C059E13966D1}" destId="{27493AED-080A-4768-8900-BB62226FF064}" srcOrd="0" destOrd="0" presId="urn:microsoft.com/office/officeart/2018/2/layout/IconCircleList"/>
    <dgm:cxn modelId="{9C83FB96-4911-4C1D-BEE8-CE651DB90034}" type="presParOf" srcId="{5A569AB3-A9AE-4F23-A65C-E5792E718B04}" destId="{439A6DF2-5F02-4B16-B9CB-09822DB0E83B}" srcOrd="0" destOrd="0" presId="urn:microsoft.com/office/officeart/2018/2/layout/IconCircleList"/>
    <dgm:cxn modelId="{60CFDFA2-780C-473D-9246-801EE2D90533}" type="presParOf" srcId="{439A6DF2-5F02-4B16-B9CB-09822DB0E83B}" destId="{BFE85578-9110-4D77-8C22-AC1AE6DDBEE9}" srcOrd="0" destOrd="0" presId="urn:microsoft.com/office/officeart/2018/2/layout/IconCircleList"/>
    <dgm:cxn modelId="{8BA3C0B1-4746-45AD-92DA-70E0C5F26060}" type="presParOf" srcId="{BFE85578-9110-4D77-8C22-AC1AE6DDBEE9}" destId="{536A6B2C-AFCA-4362-B42B-397EBF3064B9}" srcOrd="0" destOrd="0" presId="urn:microsoft.com/office/officeart/2018/2/layout/IconCircleList"/>
    <dgm:cxn modelId="{0F7641D8-A0DC-43FC-A523-13AE4B83D2E6}" type="presParOf" srcId="{BFE85578-9110-4D77-8C22-AC1AE6DDBEE9}" destId="{6B602711-8B89-4B5C-9916-064488726F9B}" srcOrd="1" destOrd="0" presId="urn:microsoft.com/office/officeart/2018/2/layout/IconCircleList"/>
    <dgm:cxn modelId="{CD3261F4-1643-4746-9076-D8D18A1B43A5}" type="presParOf" srcId="{BFE85578-9110-4D77-8C22-AC1AE6DDBEE9}" destId="{56E9CF2B-E5A5-4DAD-B0EB-EC78370D4D4B}" srcOrd="2" destOrd="0" presId="urn:microsoft.com/office/officeart/2018/2/layout/IconCircleList"/>
    <dgm:cxn modelId="{762D1DE0-B8FE-4FEA-BE3E-CF8F7C16C45E}" type="presParOf" srcId="{BFE85578-9110-4D77-8C22-AC1AE6DDBEE9}" destId="{D87D1A1A-F538-485E-A5AA-49C768E602B0}" srcOrd="3" destOrd="0" presId="urn:microsoft.com/office/officeart/2018/2/layout/IconCircleList"/>
    <dgm:cxn modelId="{B6451555-1B93-4283-9482-2EDEF1F8A434}" type="presParOf" srcId="{439A6DF2-5F02-4B16-B9CB-09822DB0E83B}" destId="{2243F896-5ECB-4692-9A96-31F9FC570EFE}" srcOrd="1" destOrd="0" presId="urn:microsoft.com/office/officeart/2018/2/layout/IconCircleList"/>
    <dgm:cxn modelId="{42E4BD91-1C28-41AE-8BF6-D083B1824BF3}" type="presParOf" srcId="{439A6DF2-5F02-4B16-B9CB-09822DB0E83B}" destId="{7BAB565D-7E7A-42C7-8F54-2C877DA5ADD7}" srcOrd="2" destOrd="0" presId="urn:microsoft.com/office/officeart/2018/2/layout/IconCircleList"/>
    <dgm:cxn modelId="{26CF7B83-8308-43AB-9EBC-272B8B7A27A0}" type="presParOf" srcId="{7BAB565D-7E7A-42C7-8F54-2C877DA5ADD7}" destId="{9013560D-8D13-41A7-8972-670E13692A34}" srcOrd="0" destOrd="0" presId="urn:microsoft.com/office/officeart/2018/2/layout/IconCircleList"/>
    <dgm:cxn modelId="{90225990-1E34-411E-ABD3-28E9DCF61224}" type="presParOf" srcId="{7BAB565D-7E7A-42C7-8F54-2C877DA5ADD7}" destId="{E2F656FC-F0EC-4462-81B9-2319A5A63C4F}" srcOrd="1" destOrd="0" presId="urn:microsoft.com/office/officeart/2018/2/layout/IconCircleList"/>
    <dgm:cxn modelId="{E2748E8C-C716-4FCB-B9A1-BD57EB0E1839}" type="presParOf" srcId="{7BAB565D-7E7A-42C7-8F54-2C877DA5ADD7}" destId="{69C7227F-77DA-4F61-8607-DF45D5FA15D3}" srcOrd="2" destOrd="0" presId="urn:microsoft.com/office/officeart/2018/2/layout/IconCircleList"/>
    <dgm:cxn modelId="{CFC71DA9-64D4-40E8-87A8-9F537AB36319}" type="presParOf" srcId="{7BAB565D-7E7A-42C7-8F54-2C877DA5ADD7}" destId="{341F5510-8164-4F6E-9574-6B1BFA0ABECE}" srcOrd="3" destOrd="0" presId="urn:microsoft.com/office/officeart/2018/2/layout/IconCircleList"/>
    <dgm:cxn modelId="{8E3D9EB0-A7FB-4737-85D4-9D30FFA66726}" type="presParOf" srcId="{439A6DF2-5F02-4B16-B9CB-09822DB0E83B}" destId="{C8E78646-589B-4654-85FC-B8070FC4F203}" srcOrd="3" destOrd="0" presId="urn:microsoft.com/office/officeart/2018/2/layout/IconCircleList"/>
    <dgm:cxn modelId="{20157FB6-F5E4-43B0-B15C-712A98ABED7F}" type="presParOf" srcId="{439A6DF2-5F02-4B16-B9CB-09822DB0E83B}" destId="{00B7BE66-D672-4524-A065-6004CD640AB8}" srcOrd="4" destOrd="0" presId="urn:microsoft.com/office/officeart/2018/2/layout/IconCircleList"/>
    <dgm:cxn modelId="{811F6C1C-C5BD-4816-A911-DE5DFC9BB88C}" type="presParOf" srcId="{00B7BE66-D672-4524-A065-6004CD640AB8}" destId="{95032AF5-B6F6-41C8-B7C9-0DAA342410BF}" srcOrd="0" destOrd="0" presId="urn:microsoft.com/office/officeart/2018/2/layout/IconCircleList"/>
    <dgm:cxn modelId="{06479F20-7DAF-4A69-AF81-84BE5EB52BB5}" type="presParOf" srcId="{00B7BE66-D672-4524-A065-6004CD640AB8}" destId="{B9015626-63C0-44B8-9450-F0BF897578A4}" srcOrd="1" destOrd="0" presId="urn:microsoft.com/office/officeart/2018/2/layout/IconCircleList"/>
    <dgm:cxn modelId="{8E91F61C-F46C-45A5-8AA1-DA96924CF034}" type="presParOf" srcId="{00B7BE66-D672-4524-A065-6004CD640AB8}" destId="{78EC9C3E-162F-4C38-B4F4-AA2B6FA31C05}" srcOrd="2" destOrd="0" presId="urn:microsoft.com/office/officeart/2018/2/layout/IconCircleList"/>
    <dgm:cxn modelId="{ECECC383-A01C-4F8D-9E86-5E5002FCA4FC}" type="presParOf" srcId="{00B7BE66-D672-4524-A065-6004CD640AB8}" destId="{1BEAAA08-8364-4FDB-9606-3D28E61D468A}" srcOrd="3" destOrd="0" presId="urn:microsoft.com/office/officeart/2018/2/layout/IconCircleList"/>
    <dgm:cxn modelId="{612F0369-27DE-42A7-9D52-8A934A9A8FC7}" type="presParOf" srcId="{439A6DF2-5F02-4B16-B9CB-09822DB0E83B}" destId="{1AD83A53-B4F9-456B-81AB-CF63472E3A23}" srcOrd="5" destOrd="0" presId="urn:microsoft.com/office/officeart/2018/2/layout/IconCircleList"/>
    <dgm:cxn modelId="{218B515A-EB37-460A-A0B8-8C8013939E12}" type="presParOf" srcId="{439A6DF2-5F02-4B16-B9CB-09822DB0E83B}" destId="{A9A9FC87-2FD1-4036-A8C3-2E6D3B55EE82}" srcOrd="6" destOrd="0" presId="urn:microsoft.com/office/officeart/2018/2/layout/IconCircleList"/>
    <dgm:cxn modelId="{0379F12F-D000-465F-A34D-A09DB4B97E48}" type="presParOf" srcId="{A9A9FC87-2FD1-4036-A8C3-2E6D3B55EE82}" destId="{3E3614E9-9CBA-4307-9B35-9F9ABBB9EF07}" srcOrd="0" destOrd="0" presId="urn:microsoft.com/office/officeart/2018/2/layout/IconCircleList"/>
    <dgm:cxn modelId="{8C2065D4-ADE9-410B-B3B2-10BE625BA6D0}" type="presParOf" srcId="{A9A9FC87-2FD1-4036-A8C3-2E6D3B55EE82}" destId="{56E1C5B5-1EA2-4CA4-A119-060E08537A35}" srcOrd="1" destOrd="0" presId="urn:microsoft.com/office/officeart/2018/2/layout/IconCircleList"/>
    <dgm:cxn modelId="{B9D4FFB4-8FAD-4881-B19A-745AF594845D}" type="presParOf" srcId="{A9A9FC87-2FD1-4036-A8C3-2E6D3B55EE82}" destId="{8FDA57FF-A1C1-49D5-ABE6-944A947C9147}" srcOrd="2" destOrd="0" presId="urn:microsoft.com/office/officeart/2018/2/layout/IconCircleList"/>
    <dgm:cxn modelId="{0E70C543-1B66-49A9-9F38-A2A26C76B977}" type="presParOf" srcId="{A9A9FC87-2FD1-4036-A8C3-2E6D3B55EE82}" destId="{27493AED-080A-4768-8900-BB62226FF064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DB60F34-64E4-480C-B025-EBB00AECDB78}" type="doc">
      <dgm:prSet loTypeId="urn:microsoft.com/office/officeart/2018/2/layout/IconCircle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90BC79E-69AD-44B0-9F3B-9031572AF46C}">
      <dgm:prSet/>
      <dgm:spPr/>
      <dgm:t>
        <a:bodyPr/>
        <a:lstStyle/>
        <a:p>
          <a:pPr algn="r">
            <a:lnSpc>
              <a:spcPct val="100000"/>
            </a:lnSpc>
          </a:pPr>
          <a:r>
            <a:rPr lang="ar-YE" b="1" dirty="0"/>
            <a:t>أرباح استثنائية: يقدم المشروع عوائد غير عادية ، مما يسمح باسترداد رأس المال في وقت قياسي.</a:t>
          </a:r>
          <a:endParaRPr lang="en-US" dirty="0"/>
        </a:p>
      </dgm:t>
    </dgm:pt>
    <dgm:pt modelId="{BE5A9700-4E51-4C1B-B805-1914769D3DF0}" type="parTrans" cxnId="{6353392E-A6C9-4BE0-8D9B-36427125DEC8}">
      <dgm:prSet/>
      <dgm:spPr/>
      <dgm:t>
        <a:bodyPr/>
        <a:lstStyle/>
        <a:p>
          <a:endParaRPr lang="en-US"/>
        </a:p>
      </dgm:t>
    </dgm:pt>
    <dgm:pt modelId="{CB757E3D-852B-417C-9D4A-B09EC8C6C27E}" type="sibTrans" cxnId="{6353392E-A6C9-4BE0-8D9B-36427125DEC8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4F83A273-26E8-44CA-A837-E9C679100AE8}">
      <dgm:prSet/>
      <dgm:spPr/>
      <dgm:t>
        <a:bodyPr/>
        <a:lstStyle/>
        <a:p>
          <a:pPr algn="r">
            <a:lnSpc>
              <a:spcPct val="100000"/>
            </a:lnSpc>
          </a:pPr>
          <a:r>
            <a:rPr lang="ar-YE" b="1" dirty="0"/>
            <a:t>التكنولوجيا المبتكرة: تستخدم تقنية جديدة تماما في أسواق التعدين ، محمية ببراءة اختراع دولية.</a:t>
          </a:r>
          <a:endParaRPr lang="en-US" dirty="0"/>
        </a:p>
      </dgm:t>
    </dgm:pt>
    <dgm:pt modelId="{0BF05B2C-1B91-4762-9341-22BB9A3A11B4}" type="parTrans" cxnId="{AADE8B5F-2E2A-418C-938A-6C394A63BB3E}">
      <dgm:prSet/>
      <dgm:spPr/>
      <dgm:t>
        <a:bodyPr/>
        <a:lstStyle/>
        <a:p>
          <a:endParaRPr lang="en-US"/>
        </a:p>
      </dgm:t>
    </dgm:pt>
    <dgm:pt modelId="{EE7B7C08-9B85-4B7E-88D2-804CE3ECECD0}" type="sibTrans" cxnId="{AADE8B5F-2E2A-418C-938A-6C394A63BB3E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7CC9F32D-D397-4991-9D0F-655CB59C5546}">
      <dgm:prSet/>
      <dgm:spPr/>
      <dgm:t>
        <a:bodyPr/>
        <a:lstStyle/>
        <a:p>
          <a:pPr algn="r">
            <a:lnSpc>
              <a:spcPct val="100000"/>
            </a:lnSpc>
          </a:pPr>
          <a:r>
            <a:rPr lang="ar-YE" b="1" dirty="0"/>
            <a:t>قابلية التوسع: يمكن تكرار المشروع وتطبيقه في سياقات مختلفة.</a:t>
          </a:r>
          <a:endParaRPr lang="en-US" dirty="0"/>
        </a:p>
      </dgm:t>
    </dgm:pt>
    <dgm:pt modelId="{496AF464-6610-436F-AD47-AB01EEAEE2BA}" type="parTrans" cxnId="{E6A76407-368D-40F9-BF52-2D0A81DDAEA6}">
      <dgm:prSet/>
      <dgm:spPr/>
      <dgm:t>
        <a:bodyPr/>
        <a:lstStyle/>
        <a:p>
          <a:endParaRPr lang="en-US"/>
        </a:p>
      </dgm:t>
    </dgm:pt>
    <dgm:pt modelId="{68185B5A-1726-4B45-9C0A-26863C4E0D01}" type="sibTrans" cxnId="{E6A76407-368D-40F9-BF52-2D0A81DDAEA6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DE90F053-1BF3-409E-AEA9-5A2652E8DC66}">
      <dgm:prSet/>
      <dgm:spPr/>
      <dgm:t>
        <a:bodyPr/>
        <a:lstStyle/>
        <a:p>
          <a:pPr algn="r">
            <a:lnSpc>
              <a:spcPct val="100000"/>
            </a:lnSpc>
          </a:pPr>
          <a:r>
            <a:rPr lang="ar-YE" b="1" dirty="0"/>
            <a:t>موافقة واسعة: لقد تم استقبال الجهاز بشكل جيد من قبل جميع شرائح المهتمين بمجال التعدين.</a:t>
          </a:r>
          <a:endParaRPr lang="en-US" dirty="0"/>
        </a:p>
      </dgm:t>
    </dgm:pt>
    <dgm:pt modelId="{F69560D4-73E6-4898-95F7-ABEB401F7BDE}" type="parTrans" cxnId="{5B2D900D-E86E-4C07-8246-6535E3B65A4B}">
      <dgm:prSet/>
      <dgm:spPr/>
      <dgm:t>
        <a:bodyPr/>
        <a:lstStyle/>
        <a:p>
          <a:endParaRPr lang="en-US"/>
        </a:p>
      </dgm:t>
    </dgm:pt>
    <dgm:pt modelId="{7612FE2F-397D-4909-9EDA-0A6F301D823B}" type="sibTrans" cxnId="{5B2D900D-E86E-4C07-8246-6535E3B65A4B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98C806CB-6327-4777-905D-B920CABB9449}">
      <dgm:prSet/>
      <dgm:spPr/>
      <dgm:t>
        <a:bodyPr/>
        <a:lstStyle/>
        <a:p>
          <a:pPr algn="r">
            <a:lnSpc>
              <a:spcPct val="100000"/>
            </a:lnSpc>
          </a:pPr>
          <a:r>
            <a:rPr lang="ar-YE" b="1" dirty="0"/>
            <a:t>التنفيذ المثبت: يعمل المشروع بالفعل في أكبر أسواق التعدين التقليدية في بلد يشتهر بتعدين الذهب بالطريقة التقليدية.</a:t>
          </a:r>
          <a:endParaRPr lang="en-US" dirty="0"/>
        </a:p>
      </dgm:t>
    </dgm:pt>
    <dgm:pt modelId="{5011403C-57E3-40B5-B670-E1E12A43A465}" type="parTrans" cxnId="{D906B649-80E7-46DE-8B97-4E5FE43CC645}">
      <dgm:prSet/>
      <dgm:spPr/>
      <dgm:t>
        <a:bodyPr/>
        <a:lstStyle/>
        <a:p>
          <a:endParaRPr lang="en-US"/>
        </a:p>
      </dgm:t>
    </dgm:pt>
    <dgm:pt modelId="{03ED6260-90E1-4C17-A808-9D4A42400224}" type="sibTrans" cxnId="{D906B649-80E7-46DE-8B97-4E5FE43CC645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124B8F2B-06A6-4A22-9B0A-5D53E3DE3351}">
      <dgm:prSet/>
      <dgm:spPr/>
      <dgm:t>
        <a:bodyPr/>
        <a:lstStyle/>
        <a:p>
          <a:pPr algn="r">
            <a:lnSpc>
              <a:spcPct val="100000"/>
            </a:lnSpc>
          </a:pPr>
          <a:r>
            <a:rPr lang="ar-YE" b="1" dirty="0"/>
            <a:t>المرونة والفرص: يتمتع المشروع بالقدرة على المناورة واغتنام الفرص القيمة من خلال الانتقال إلى أسواق التعدين الأكثر إنتاجية في غضون يوم واحد ، مما يضمن استمرار نمو الأرباح وتجنب فترات الركود.</a:t>
          </a:r>
          <a:endParaRPr lang="en-US" dirty="0"/>
        </a:p>
      </dgm:t>
    </dgm:pt>
    <dgm:pt modelId="{06637ED4-1FA7-4528-9CB2-0D0705A20823}" type="parTrans" cxnId="{075E39CE-CEB0-4B5A-B46C-9F7BB9312082}">
      <dgm:prSet/>
      <dgm:spPr/>
      <dgm:t>
        <a:bodyPr/>
        <a:lstStyle/>
        <a:p>
          <a:endParaRPr lang="en-US"/>
        </a:p>
      </dgm:t>
    </dgm:pt>
    <dgm:pt modelId="{C73516EA-E081-46DC-B96B-26B5B7FE5EFE}" type="sibTrans" cxnId="{075E39CE-CEB0-4B5A-B46C-9F7BB9312082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7FB0B8DD-3B18-4B28-9EB9-A5DE200AEA44}">
      <dgm:prSet/>
      <dgm:spPr/>
      <dgm:t>
        <a:bodyPr/>
        <a:lstStyle/>
        <a:p>
          <a:pPr algn="r">
            <a:lnSpc>
              <a:spcPct val="100000"/>
            </a:lnSpc>
          </a:pPr>
          <a:r>
            <a:rPr lang="ar-YE" b="1" dirty="0"/>
            <a:t>الدعم الحكومي: ترحب الحكومات المحلية بالمشروع نظرا لتأثيره الإيجابي الكبير على السلامة والأمن البيئي، والذي تحقق في فترة قصيرة.</a:t>
          </a:r>
          <a:endParaRPr lang="en-US" dirty="0"/>
        </a:p>
      </dgm:t>
    </dgm:pt>
    <dgm:pt modelId="{50EC6984-0241-4111-A83B-B2868A781034}" type="parTrans" cxnId="{9261DEEF-9ADF-48E2-98BE-D982DF948658}">
      <dgm:prSet/>
      <dgm:spPr/>
      <dgm:t>
        <a:bodyPr/>
        <a:lstStyle/>
        <a:p>
          <a:endParaRPr lang="en-US"/>
        </a:p>
      </dgm:t>
    </dgm:pt>
    <dgm:pt modelId="{EFD20B05-6833-4F6B-B1CD-7CF69036BA19}" type="sibTrans" cxnId="{9261DEEF-9ADF-48E2-98BE-D982DF948658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60B08245-8C87-48B3-85C8-A9DDBD86EC94}" type="pres">
      <dgm:prSet presAssocID="{4DB60F34-64E4-480C-B025-EBB00AECDB78}" presName="root" presStyleCnt="0">
        <dgm:presLayoutVars>
          <dgm:dir/>
          <dgm:resizeHandles val="exact"/>
        </dgm:presLayoutVars>
      </dgm:prSet>
      <dgm:spPr/>
    </dgm:pt>
    <dgm:pt modelId="{C4FB5D2F-A0CF-41CA-93E9-984F9232133B}" type="pres">
      <dgm:prSet presAssocID="{4DB60F34-64E4-480C-B025-EBB00AECDB78}" presName="container" presStyleCnt="0">
        <dgm:presLayoutVars>
          <dgm:dir/>
          <dgm:resizeHandles val="exact"/>
        </dgm:presLayoutVars>
      </dgm:prSet>
      <dgm:spPr/>
    </dgm:pt>
    <dgm:pt modelId="{60C107CB-1C5C-4851-A34A-196AF5B540FF}" type="pres">
      <dgm:prSet presAssocID="{B90BC79E-69AD-44B0-9F3B-9031572AF46C}" presName="compNode" presStyleCnt="0"/>
      <dgm:spPr/>
    </dgm:pt>
    <dgm:pt modelId="{4B1ADC2C-B07B-45E3-BD59-EF495C23721D}" type="pres">
      <dgm:prSet presAssocID="{B90BC79E-69AD-44B0-9F3B-9031572AF46C}" presName="iconBgRect" presStyleLbl="bgShp" presStyleIdx="0" presStyleCnt="7" custLinFactX="500000" custLinFactNeighborX="557046" custLinFactNeighborY="-5630"/>
      <dgm:spPr/>
    </dgm:pt>
    <dgm:pt modelId="{8C826E45-E340-44CE-97C9-605ED38AFD83}" type="pres">
      <dgm:prSet presAssocID="{B90BC79E-69AD-44B0-9F3B-9031572AF46C}" presName="iconRect" presStyleLbl="node1" presStyleIdx="0" presStyleCnt="7" custLinFactX="900000" custLinFactNeighborX="927346" custLinFactNeighborY="-9707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uro"/>
        </a:ext>
      </dgm:extLst>
    </dgm:pt>
    <dgm:pt modelId="{7F5D3441-56FD-4382-A184-FA22552EC876}" type="pres">
      <dgm:prSet presAssocID="{B90BC79E-69AD-44B0-9F3B-9031572AF46C}" presName="spaceRect" presStyleCnt="0"/>
      <dgm:spPr/>
    </dgm:pt>
    <dgm:pt modelId="{6046D3BC-2486-46DC-AAAA-E6FE11269170}" type="pres">
      <dgm:prSet presAssocID="{B90BC79E-69AD-44B0-9F3B-9031572AF46C}" presName="textRect" presStyleLbl="revTx" presStyleIdx="0" presStyleCnt="7" custLinFactX="100000" custLinFactNeighborX="188413" custLinFactNeighborY="5630">
        <dgm:presLayoutVars>
          <dgm:chMax val="1"/>
          <dgm:chPref val="1"/>
        </dgm:presLayoutVars>
      </dgm:prSet>
      <dgm:spPr/>
    </dgm:pt>
    <dgm:pt modelId="{E917950A-C020-40D9-B5B5-E56755B10D17}" type="pres">
      <dgm:prSet presAssocID="{CB757E3D-852B-417C-9D4A-B09EC8C6C27E}" presName="sibTrans" presStyleLbl="sibTrans2D1" presStyleIdx="0" presStyleCnt="0"/>
      <dgm:spPr/>
    </dgm:pt>
    <dgm:pt modelId="{128C4DA8-EEBC-4BBA-8BDD-A3D0ECEB4345}" type="pres">
      <dgm:prSet presAssocID="{4F83A273-26E8-44CA-A837-E9C679100AE8}" presName="compNode" presStyleCnt="0"/>
      <dgm:spPr/>
    </dgm:pt>
    <dgm:pt modelId="{FD29A304-D1A4-4BE9-BC86-D7284E70969F}" type="pres">
      <dgm:prSet presAssocID="{4F83A273-26E8-44CA-A837-E9C679100AE8}" presName="iconBgRect" presStyleLbl="bgShp" presStyleIdx="1" presStyleCnt="7" custLinFactX="100000" custLinFactNeighborX="150538" custLinFactNeighborY="5630"/>
      <dgm:spPr/>
    </dgm:pt>
    <dgm:pt modelId="{A4065566-B200-46D3-984F-6F77116CA53F}" type="pres">
      <dgm:prSet presAssocID="{4F83A273-26E8-44CA-A837-E9C679100AE8}" presName="iconRect" presStyleLbl="node1" presStyleIdx="1" presStyleCnt="7" custLinFactX="200000" custLinFactNeighborX="224682" custLinFactNeighborY="2427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ining Tools"/>
        </a:ext>
      </dgm:extLst>
    </dgm:pt>
    <dgm:pt modelId="{4CE66DF9-6213-42B7-9B85-9D899E3EA3E0}" type="pres">
      <dgm:prSet presAssocID="{4F83A273-26E8-44CA-A837-E9C679100AE8}" presName="spaceRect" presStyleCnt="0"/>
      <dgm:spPr/>
    </dgm:pt>
    <dgm:pt modelId="{2992968F-B972-4ECE-807B-C84F73EAA79D}" type="pres">
      <dgm:prSet presAssocID="{4F83A273-26E8-44CA-A837-E9C679100AE8}" presName="textRect" presStyleLbl="revTx" presStyleIdx="1" presStyleCnt="7" custLinFactNeighborX="-48367" custLinFactNeighborY="8445">
        <dgm:presLayoutVars>
          <dgm:chMax val="1"/>
          <dgm:chPref val="1"/>
        </dgm:presLayoutVars>
      </dgm:prSet>
      <dgm:spPr/>
    </dgm:pt>
    <dgm:pt modelId="{FA1E14C2-3601-4971-BF34-2AA6DA268BD4}" type="pres">
      <dgm:prSet presAssocID="{EE7B7C08-9B85-4B7E-88D2-804CE3ECECD0}" presName="sibTrans" presStyleLbl="sibTrans2D1" presStyleIdx="0" presStyleCnt="0"/>
      <dgm:spPr/>
    </dgm:pt>
    <dgm:pt modelId="{110F23B6-40BB-4A6E-BB17-C3D1876E3294}" type="pres">
      <dgm:prSet presAssocID="{7CC9F32D-D397-4991-9D0F-655CB59C5546}" presName="compNode" presStyleCnt="0"/>
      <dgm:spPr/>
    </dgm:pt>
    <dgm:pt modelId="{AE6590F4-65DA-4C39-9DB0-1B4BAC0D6315}" type="pres">
      <dgm:prSet presAssocID="{7CC9F32D-D397-4991-9D0F-655CB59C5546}" presName="iconBgRect" presStyleLbl="bgShp" presStyleIdx="2" presStyleCnt="7" custLinFactX="-233449" custLinFactNeighborX="-300000" custLinFactNeighborY="5630"/>
      <dgm:spPr/>
    </dgm:pt>
    <dgm:pt modelId="{B3E6AE79-D797-4177-881A-FC758031EEFA}" type="pres">
      <dgm:prSet presAssocID="{7CC9F32D-D397-4991-9D0F-655CB59C5546}" presName="iconRect" presStyleLbl="node1" presStyleIdx="2" presStyleCnt="7" custLinFactX="-422167" custLinFactNeighborX="-500000" custLinFactNeighborY="485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rocessor"/>
        </a:ext>
      </dgm:extLst>
    </dgm:pt>
    <dgm:pt modelId="{0DF26268-8F24-41B0-810B-69077B2B9965}" type="pres">
      <dgm:prSet presAssocID="{7CC9F32D-D397-4991-9D0F-655CB59C5546}" presName="spaceRect" presStyleCnt="0"/>
      <dgm:spPr/>
    </dgm:pt>
    <dgm:pt modelId="{F060D68A-0317-4201-BBA3-3F31F8EEE8B3}" type="pres">
      <dgm:prSet presAssocID="{7CC9F32D-D397-4991-9D0F-655CB59C5546}" presName="textRect" presStyleLbl="revTx" presStyleIdx="2" presStyleCnt="7" custLinFactX="-182759" custLinFactNeighborX="-200000" custLinFactNeighborY="8445">
        <dgm:presLayoutVars>
          <dgm:chMax val="1"/>
          <dgm:chPref val="1"/>
        </dgm:presLayoutVars>
      </dgm:prSet>
      <dgm:spPr/>
    </dgm:pt>
    <dgm:pt modelId="{63FEAADD-26A3-4E99-8420-FE8DAD9329BC}" type="pres">
      <dgm:prSet presAssocID="{68185B5A-1726-4B45-9C0A-26863C4E0D01}" presName="sibTrans" presStyleLbl="sibTrans2D1" presStyleIdx="0" presStyleCnt="0"/>
      <dgm:spPr/>
    </dgm:pt>
    <dgm:pt modelId="{248B6956-1B36-4BDA-80C3-2B6A6D9AC60A}" type="pres">
      <dgm:prSet presAssocID="{DE90F053-1BF3-409E-AEA9-5A2652E8DC66}" presName="compNode" presStyleCnt="0"/>
      <dgm:spPr/>
    </dgm:pt>
    <dgm:pt modelId="{95A5FA75-6934-423C-A5F4-F6283D22B2F1}" type="pres">
      <dgm:prSet presAssocID="{DE90F053-1BF3-409E-AEA9-5A2652E8DC66}" presName="iconBgRect" presStyleLbl="bgShp" presStyleIdx="3" presStyleCnt="7" custLinFactX="100000" custLinFactNeighborX="160391" custLinFactNeighborY="-1407"/>
      <dgm:spPr/>
    </dgm:pt>
    <dgm:pt modelId="{64F09457-F053-449A-9DF7-EAA9C2830C10}" type="pres">
      <dgm:prSet presAssocID="{DE90F053-1BF3-409E-AEA9-5A2652E8DC66}" presName="iconRect" presStyleLbl="node1" presStyleIdx="3" presStyleCnt="7" custLinFactX="200000" custLinFactNeighborX="246523" custLinFactNeighborY="-999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xcavator"/>
        </a:ext>
      </dgm:extLst>
    </dgm:pt>
    <dgm:pt modelId="{4B71EF26-E00E-448B-B6F9-82C2A09DB347}" type="pres">
      <dgm:prSet presAssocID="{DE90F053-1BF3-409E-AEA9-5A2652E8DC66}" presName="spaceRect" presStyleCnt="0"/>
      <dgm:spPr/>
    </dgm:pt>
    <dgm:pt modelId="{43C1FD93-FD6E-4799-9FE4-2625310F096C}" type="pres">
      <dgm:prSet presAssocID="{DE90F053-1BF3-409E-AEA9-5A2652E8DC66}" presName="textRect" presStyleLbl="revTx" presStyleIdx="3" presStyleCnt="7" custLinFactNeighborX="-48367" custLinFactNeighborY="2815">
        <dgm:presLayoutVars>
          <dgm:chMax val="1"/>
          <dgm:chPref val="1"/>
        </dgm:presLayoutVars>
      </dgm:prSet>
      <dgm:spPr/>
    </dgm:pt>
    <dgm:pt modelId="{F1451A51-8217-433C-AD4F-91BB8FE1263F}" type="pres">
      <dgm:prSet presAssocID="{7612FE2F-397D-4909-9EDA-0A6F301D823B}" presName="sibTrans" presStyleLbl="sibTrans2D1" presStyleIdx="0" presStyleCnt="0"/>
      <dgm:spPr/>
    </dgm:pt>
    <dgm:pt modelId="{1D26CC0F-036B-42F8-AFF6-2A5EFA479EFE}" type="pres">
      <dgm:prSet presAssocID="{98C806CB-6327-4777-905D-B920CABB9449}" presName="compNode" presStyleCnt="0"/>
      <dgm:spPr/>
    </dgm:pt>
    <dgm:pt modelId="{BA5E4D75-991C-4F61-B2FD-92F5B0B64EAE}" type="pres">
      <dgm:prSet presAssocID="{98C806CB-6327-4777-905D-B920CABB9449}" presName="iconBgRect" presStyleLbl="bgShp" presStyleIdx="4" presStyleCnt="7" custLinFactX="100000" custLinFactNeighborX="153353" custLinFactNeighborY="1408"/>
      <dgm:spPr/>
    </dgm:pt>
    <dgm:pt modelId="{EA20915F-6394-414A-8CCC-22A0A337500C}" type="pres">
      <dgm:prSet presAssocID="{98C806CB-6327-4777-905D-B920CABB9449}" presName="iconRect" presStyleLbl="node1" presStyleIdx="4" presStyleCnt="7" custLinFactX="200000" custLinFactNeighborX="236816" custLinFactNeighborY="-999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old bars"/>
        </a:ext>
      </dgm:extLst>
    </dgm:pt>
    <dgm:pt modelId="{F79A9AD1-F182-48FE-B3C0-B3ED87D4EA0F}" type="pres">
      <dgm:prSet presAssocID="{98C806CB-6327-4777-905D-B920CABB9449}" presName="spaceRect" presStyleCnt="0"/>
      <dgm:spPr/>
    </dgm:pt>
    <dgm:pt modelId="{C36F2BD6-F95A-409E-9FF9-0AB2FF7B3460}" type="pres">
      <dgm:prSet presAssocID="{98C806CB-6327-4777-905D-B920CABB9449}" presName="textRect" presStyleLbl="revTx" presStyleIdx="4" presStyleCnt="7" custLinFactNeighborX="-50159" custLinFactNeighborY="5630">
        <dgm:presLayoutVars>
          <dgm:chMax val="1"/>
          <dgm:chPref val="1"/>
        </dgm:presLayoutVars>
      </dgm:prSet>
      <dgm:spPr/>
    </dgm:pt>
    <dgm:pt modelId="{1B172780-ADFF-4C34-A4BD-61F6433C445F}" type="pres">
      <dgm:prSet presAssocID="{03ED6260-90E1-4C17-A808-9D4A42400224}" presName="sibTrans" presStyleLbl="sibTrans2D1" presStyleIdx="0" presStyleCnt="0"/>
      <dgm:spPr/>
    </dgm:pt>
    <dgm:pt modelId="{0C9162F1-97D3-422D-B992-CCAE5EE63BBE}" type="pres">
      <dgm:prSet presAssocID="{124B8F2B-06A6-4A22-9B0A-5D53E3DE3351}" presName="compNode" presStyleCnt="0"/>
      <dgm:spPr/>
    </dgm:pt>
    <dgm:pt modelId="{486365AE-B5ED-46C3-9AB5-AA8DA28EEAD0}" type="pres">
      <dgm:prSet presAssocID="{124B8F2B-06A6-4A22-9B0A-5D53E3DE3351}" presName="iconBgRect" presStyleLbl="bgShp" presStyleIdx="5" presStyleCnt="7" custLinFactX="100000" custLinFactNeighborX="163206" custLinFactNeighborY="5630"/>
      <dgm:spPr/>
    </dgm:pt>
    <dgm:pt modelId="{0F08E1D8-ABF1-4686-BCEF-DBABDBA5CA95}" type="pres">
      <dgm:prSet presAssocID="{124B8F2B-06A6-4A22-9B0A-5D53E3DE3351}" presName="iconRect" presStyleLbl="node1" presStyleIdx="5" presStyleCnt="7" custLinFactX="200000" custLinFactNeighborX="256230" custLinFactNeighborY="-9995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rane"/>
        </a:ext>
      </dgm:extLst>
    </dgm:pt>
    <dgm:pt modelId="{BB5503E5-376F-4BEB-9066-8B600E59F615}" type="pres">
      <dgm:prSet presAssocID="{124B8F2B-06A6-4A22-9B0A-5D53E3DE3351}" presName="spaceRect" presStyleCnt="0"/>
      <dgm:spPr/>
    </dgm:pt>
    <dgm:pt modelId="{10EBD454-7982-4EAB-B8C0-1C454BE6D149}" type="pres">
      <dgm:prSet presAssocID="{124B8F2B-06A6-4A22-9B0A-5D53E3DE3351}" presName="textRect" presStyleLbl="revTx" presStyleIdx="5" presStyleCnt="7" custLinFactNeighborX="-46576" custLinFactNeighborY="9853">
        <dgm:presLayoutVars>
          <dgm:chMax val="1"/>
          <dgm:chPref val="1"/>
        </dgm:presLayoutVars>
      </dgm:prSet>
      <dgm:spPr/>
    </dgm:pt>
    <dgm:pt modelId="{36554EF3-425D-4C3A-A132-1B251D567052}" type="pres">
      <dgm:prSet presAssocID="{C73516EA-E081-46DC-B96B-26B5B7FE5EFE}" presName="sibTrans" presStyleLbl="sibTrans2D1" presStyleIdx="0" presStyleCnt="0"/>
      <dgm:spPr/>
    </dgm:pt>
    <dgm:pt modelId="{4083CFAE-B8EF-4848-AF50-2182F9BAB3F4}" type="pres">
      <dgm:prSet presAssocID="{7FB0B8DD-3B18-4B28-9EB9-A5DE200AEA44}" presName="compNode" presStyleCnt="0"/>
      <dgm:spPr/>
    </dgm:pt>
    <dgm:pt modelId="{03CABFDE-DBE8-4EE7-82CA-19442BEE3709}" type="pres">
      <dgm:prSet presAssocID="{7FB0B8DD-3B18-4B28-9EB9-A5DE200AEA44}" presName="iconBgRect" presStyleLbl="bgShp" presStyleIdx="6" presStyleCnt="7" custLinFactX="300000" custLinFactNeighborX="357373" custLinFactNeighborY="-9852"/>
      <dgm:spPr/>
    </dgm:pt>
    <dgm:pt modelId="{5EFE1D4C-108C-403D-9FD1-22CA6F1EE7F6}" type="pres">
      <dgm:prSet presAssocID="{7FB0B8DD-3B18-4B28-9EB9-A5DE200AEA44}" presName="iconRect" presStyleLbl="node1" presStyleIdx="6" presStyleCnt="7" custLinFactX="535721" custLinFactNeighborX="600000" custLinFactNeighborY="-26694"/>
      <dgm:spPr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nk"/>
        </a:ext>
      </dgm:extLst>
    </dgm:pt>
    <dgm:pt modelId="{2F2997DA-59D2-439D-9B8B-5E0A6C2B7822}" type="pres">
      <dgm:prSet presAssocID="{7FB0B8DD-3B18-4B28-9EB9-A5DE200AEA44}" presName="spaceRect" presStyleCnt="0"/>
      <dgm:spPr/>
    </dgm:pt>
    <dgm:pt modelId="{7C266527-5359-4C44-9678-322058B679CD}" type="pres">
      <dgm:prSet presAssocID="{7FB0B8DD-3B18-4B28-9EB9-A5DE200AEA44}" presName="textRect" presStyleLbl="revTx" presStyleIdx="6" presStyleCnt="7" custLinFactX="17634" custLinFactNeighborX="100000" custLinFactNeighborY="4222">
        <dgm:presLayoutVars>
          <dgm:chMax val="1"/>
          <dgm:chPref val="1"/>
        </dgm:presLayoutVars>
      </dgm:prSet>
      <dgm:spPr/>
    </dgm:pt>
  </dgm:ptLst>
  <dgm:cxnLst>
    <dgm:cxn modelId="{E6A76407-368D-40F9-BF52-2D0A81DDAEA6}" srcId="{4DB60F34-64E4-480C-B025-EBB00AECDB78}" destId="{7CC9F32D-D397-4991-9D0F-655CB59C5546}" srcOrd="2" destOrd="0" parTransId="{496AF464-6610-436F-AD47-AB01EEAEE2BA}" sibTransId="{68185B5A-1726-4B45-9C0A-26863C4E0D01}"/>
    <dgm:cxn modelId="{19FE6B08-3893-4E54-B6C2-C049C521F8F9}" type="presOf" srcId="{4F83A273-26E8-44CA-A837-E9C679100AE8}" destId="{2992968F-B972-4ECE-807B-C84F73EAA79D}" srcOrd="0" destOrd="0" presId="urn:microsoft.com/office/officeart/2018/2/layout/IconCircleList"/>
    <dgm:cxn modelId="{A16F2C0D-FB52-4559-83C2-A50571324977}" type="presOf" srcId="{EE7B7C08-9B85-4B7E-88D2-804CE3ECECD0}" destId="{FA1E14C2-3601-4971-BF34-2AA6DA268BD4}" srcOrd="0" destOrd="0" presId="urn:microsoft.com/office/officeart/2018/2/layout/IconCircleList"/>
    <dgm:cxn modelId="{5B2D900D-E86E-4C07-8246-6535E3B65A4B}" srcId="{4DB60F34-64E4-480C-B025-EBB00AECDB78}" destId="{DE90F053-1BF3-409E-AEA9-5A2652E8DC66}" srcOrd="3" destOrd="0" parTransId="{F69560D4-73E6-4898-95F7-ABEB401F7BDE}" sibTransId="{7612FE2F-397D-4909-9EDA-0A6F301D823B}"/>
    <dgm:cxn modelId="{79E2C818-A69C-4B03-86F8-AE2D0F51B99C}" type="presOf" srcId="{124B8F2B-06A6-4A22-9B0A-5D53E3DE3351}" destId="{10EBD454-7982-4EAB-B8C0-1C454BE6D149}" srcOrd="0" destOrd="0" presId="urn:microsoft.com/office/officeart/2018/2/layout/IconCircleList"/>
    <dgm:cxn modelId="{E5C72A22-DB70-462C-BAD2-B45EE5D13DC6}" type="presOf" srcId="{B90BC79E-69AD-44B0-9F3B-9031572AF46C}" destId="{6046D3BC-2486-46DC-AAAA-E6FE11269170}" srcOrd="0" destOrd="0" presId="urn:microsoft.com/office/officeart/2018/2/layout/IconCircleList"/>
    <dgm:cxn modelId="{6353392E-A6C9-4BE0-8D9B-36427125DEC8}" srcId="{4DB60F34-64E4-480C-B025-EBB00AECDB78}" destId="{B90BC79E-69AD-44B0-9F3B-9031572AF46C}" srcOrd="0" destOrd="0" parTransId="{BE5A9700-4E51-4C1B-B805-1914769D3DF0}" sibTransId="{CB757E3D-852B-417C-9D4A-B09EC8C6C27E}"/>
    <dgm:cxn modelId="{66A82336-02E9-46BF-A314-0670D225C5EE}" type="presOf" srcId="{98C806CB-6327-4777-905D-B920CABB9449}" destId="{C36F2BD6-F95A-409E-9FF9-0AB2FF7B3460}" srcOrd="0" destOrd="0" presId="urn:microsoft.com/office/officeart/2018/2/layout/IconCircleList"/>
    <dgm:cxn modelId="{29C3E23A-E7E3-4169-9507-E16176009BA6}" type="presOf" srcId="{7CC9F32D-D397-4991-9D0F-655CB59C5546}" destId="{F060D68A-0317-4201-BBA3-3F31F8EEE8B3}" srcOrd="0" destOrd="0" presId="urn:microsoft.com/office/officeart/2018/2/layout/IconCircleList"/>
    <dgm:cxn modelId="{5B0D615B-3457-4BC2-8AB5-3949EDD1D71E}" type="presOf" srcId="{68185B5A-1726-4B45-9C0A-26863C4E0D01}" destId="{63FEAADD-26A3-4E99-8420-FE8DAD9329BC}" srcOrd="0" destOrd="0" presId="urn:microsoft.com/office/officeart/2018/2/layout/IconCircleList"/>
    <dgm:cxn modelId="{AADE8B5F-2E2A-418C-938A-6C394A63BB3E}" srcId="{4DB60F34-64E4-480C-B025-EBB00AECDB78}" destId="{4F83A273-26E8-44CA-A837-E9C679100AE8}" srcOrd="1" destOrd="0" parTransId="{0BF05B2C-1B91-4762-9341-22BB9A3A11B4}" sibTransId="{EE7B7C08-9B85-4B7E-88D2-804CE3ECECD0}"/>
    <dgm:cxn modelId="{D906B649-80E7-46DE-8B97-4E5FE43CC645}" srcId="{4DB60F34-64E4-480C-B025-EBB00AECDB78}" destId="{98C806CB-6327-4777-905D-B920CABB9449}" srcOrd="4" destOrd="0" parTransId="{5011403C-57E3-40B5-B670-E1E12A43A465}" sibTransId="{03ED6260-90E1-4C17-A808-9D4A42400224}"/>
    <dgm:cxn modelId="{4183BC4B-15C9-40CF-A081-F4BBACB367CB}" type="presOf" srcId="{7612FE2F-397D-4909-9EDA-0A6F301D823B}" destId="{F1451A51-8217-433C-AD4F-91BB8FE1263F}" srcOrd="0" destOrd="0" presId="urn:microsoft.com/office/officeart/2018/2/layout/IconCircleList"/>
    <dgm:cxn modelId="{0A6F2E80-F7A4-4999-92C2-38F14E1E18BF}" type="presOf" srcId="{4DB60F34-64E4-480C-B025-EBB00AECDB78}" destId="{60B08245-8C87-48B3-85C8-A9DDBD86EC94}" srcOrd="0" destOrd="0" presId="urn:microsoft.com/office/officeart/2018/2/layout/IconCircleList"/>
    <dgm:cxn modelId="{9B3C2788-3FED-4DDD-AB11-07F2B4D02835}" type="presOf" srcId="{7FB0B8DD-3B18-4B28-9EB9-A5DE200AEA44}" destId="{7C266527-5359-4C44-9678-322058B679CD}" srcOrd="0" destOrd="0" presId="urn:microsoft.com/office/officeart/2018/2/layout/IconCircleList"/>
    <dgm:cxn modelId="{B0C294A5-A227-4B7E-AA3B-6FD035A85E81}" type="presOf" srcId="{C73516EA-E081-46DC-B96B-26B5B7FE5EFE}" destId="{36554EF3-425D-4C3A-A132-1B251D567052}" srcOrd="0" destOrd="0" presId="urn:microsoft.com/office/officeart/2018/2/layout/IconCircleList"/>
    <dgm:cxn modelId="{692D76CC-D139-41EE-B16C-8FAABA3B7EC4}" type="presOf" srcId="{03ED6260-90E1-4C17-A808-9D4A42400224}" destId="{1B172780-ADFF-4C34-A4BD-61F6433C445F}" srcOrd="0" destOrd="0" presId="urn:microsoft.com/office/officeart/2018/2/layout/IconCircleList"/>
    <dgm:cxn modelId="{075E39CE-CEB0-4B5A-B46C-9F7BB9312082}" srcId="{4DB60F34-64E4-480C-B025-EBB00AECDB78}" destId="{124B8F2B-06A6-4A22-9B0A-5D53E3DE3351}" srcOrd="5" destOrd="0" parTransId="{06637ED4-1FA7-4528-9CB2-0D0705A20823}" sibTransId="{C73516EA-E081-46DC-B96B-26B5B7FE5EFE}"/>
    <dgm:cxn modelId="{932FFDDC-9B0B-4965-B08F-04D19689A77D}" type="presOf" srcId="{CB757E3D-852B-417C-9D4A-B09EC8C6C27E}" destId="{E917950A-C020-40D9-B5B5-E56755B10D17}" srcOrd="0" destOrd="0" presId="urn:microsoft.com/office/officeart/2018/2/layout/IconCircleList"/>
    <dgm:cxn modelId="{9261DEEF-9ADF-48E2-98BE-D982DF948658}" srcId="{4DB60F34-64E4-480C-B025-EBB00AECDB78}" destId="{7FB0B8DD-3B18-4B28-9EB9-A5DE200AEA44}" srcOrd="6" destOrd="0" parTransId="{50EC6984-0241-4111-A83B-B2868A781034}" sibTransId="{EFD20B05-6833-4F6B-B1CD-7CF69036BA19}"/>
    <dgm:cxn modelId="{18F603F2-B021-4822-B40D-C89E919A479B}" type="presOf" srcId="{DE90F053-1BF3-409E-AEA9-5A2652E8DC66}" destId="{43C1FD93-FD6E-4799-9FE4-2625310F096C}" srcOrd="0" destOrd="0" presId="urn:microsoft.com/office/officeart/2018/2/layout/IconCircleList"/>
    <dgm:cxn modelId="{1F7BD439-8813-45F8-80DF-3F04089CD467}" type="presParOf" srcId="{60B08245-8C87-48B3-85C8-A9DDBD86EC94}" destId="{C4FB5D2F-A0CF-41CA-93E9-984F9232133B}" srcOrd="0" destOrd="0" presId="urn:microsoft.com/office/officeart/2018/2/layout/IconCircleList"/>
    <dgm:cxn modelId="{F0B1890F-0BFE-4DCE-A905-477F6B0E2C62}" type="presParOf" srcId="{C4FB5D2F-A0CF-41CA-93E9-984F9232133B}" destId="{60C107CB-1C5C-4851-A34A-196AF5B540FF}" srcOrd="0" destOrd="0" presId="urn:microsoft.com/office/officeart/2018/2/layout/IconCircleList"/>
    <dgm:cxn modelId="{9AA6CD85-42AA-47AE-B27F-B3EAA894B144}" type="presParOf" srcId="{60C107CB-1C5C-4851-A34A-196AF5B540FF}" destId="{4B1ADC2C-B07B-45E3-BD59-EF495C23721D}" srcOrd="0" destOrd="0" presId="urn:microsoft.com/office/officeart/2018/2/layout/IconCircleList"/>
    <dgm:cxn modelId="{9877317C-57D2-4F70-BCE0-2EAFB8113236}" type="presParOf" srcId="{60C107CB-1C5C-4851-A34A-196AF5B540FF}" destId="{8C826E45-E340-44CE-97C9-605ED38AFD83}" srcOrd="1" destOrd="0" presId="urn:microsoft.com/office/officeart/2018/2/layout/IconCircleList"/>
    <dgm:cxn modelId="{F811FCC4-5CBE-4A18-88E0-ED7752526C60}" type="presParOf" srcId="{60C107CB-1C5C-4851-A34A-196AF5B540FF}" destId="{7F5D3441-56FD-4382-A184-FA22552EC876}" srcOrd="2" destOrd="0" presId="urn:microsoft.com/office/officeart/2018/2/layout/IconCircleList"/>
    <dgm:cxn modelId="{EC0902C8-B17A-4EA0-B3D3-FF9E8D91E8DF}" type="presParOf" srcId="{60C107CB-1C5C-4851-A34A-196AF5B540FF}" destId="{6046D3BC-2486-46DC-AAAA-E6FE11269170}" srcOrd="3" destOrd="0" presId="urn:microsoft.com/office/officeart/2018/2/layout/IconCircleList"/>
    <dgm:cxn modelId="{B8A243AB-F2B6-49DA-9274-E95351408253}" type="presParOf" srcId="{C4FB5D2F-A0CF-41CA-93E9-984F9232133B}" destId="{E917950A-C020-40D9-B5B5-E56755B10D17}" srcOrd="1" destOrd="0" presId="urn:microsoft.com/office/officeart/2018/2/layout/IconCircleList"/>
    <dgm:cxn modelId="{2C7F087C-A013-4184-BED3-617C25C5A813}" type="presParOf" srcId="{C4FB5D2F-A0CF-41CA-93E9-984F9232133B}" destId="{128C4DA8-EEBC-4BBA-8BDD-A3D0ECEB4345}" srcOrd="2" destOrd="0" presId="urn:microsoft.com/office/officeart/2018/2/layout/IconCircleList"/>
    <dgm:cxn modelId="{3EB607FA-B66B-43C0-AF98-E1355C1C88BB}" type="presParOf" srcId="{128C4DA8-EEBC-4BBA-8BDD-A3D0ECEB4345}" destId="{FD29A304-D1A4-4BE9-BC86-D7284E70969F}" srcOrd="0" destOrd="0" presId="urn:microsoft.com/office/officeart/2018/2/layout/IconCircleList"/>
    <dgm:cxn modelId="{2855F61B-43AF-4146-B3F6-CA066AD56ACA}" type="presParOf" srcId="{128C4DA8-EEBC-4BBA-8BDD-A3D0ECEB4345}" destId="{A4065566-B200-46D3-984F-6F77116CA53F}" srcOrd="1" destOrd="0" presId="urn:microsoft.com/office/officeart/2018/2/layout/IconCircleList"/>
    <dgm:cxn modelId="{36DEFEE5-D3CA-4C80-A181-3CB4D02661F8}" type="presParOf" srcId="{128C4DA8-EEBC-4BBA-8BDD-A3D0ECEB4345}" destId="{4CE66DF9-6213-42B7-9B85-9D899E3EA3E0}" srcOrd="2" destOrd="0" presId="urn:microsoft.com/office/officeart/2018/2/layout/IconCircleList"/>
    <dgm:cxn modelId="{98FC4531-0D1F-42FB-8D71-D434598D5C8B}" type="presParOf" srcId="{128C4DA8-EEBC-4BBA-8BDD-A3D0ECEB4345}" destId="{2992968F-B972-4ECE-807B-C84F73EAA79D}" srcOrd="3" destOrd="0" presId="urn:microsoft.com/office/officeart/2018/2/layout/IconCircleList"/>
    <dgm:cxn modelId="{23B10D63-C6B6-4B08-997C-261DA1724783}" type="presParOf" srcId="{C4FB5D2F-A0CF-41CA-93E9-984F9232133B}" destId="{FA1E14C2-3601-4971-BF34-2AA6DA268BD4}" srcOrd="3" destOrd="0" presId="urn:microsoft.com/office/officeart/2018/2/layout/IconCircleList"/>
    <dgm:cxn modelId="{4168260B-AA12-431C-A6CB-A367FFC5A8CD}" type="presParOf" srcId="{C4FB5D2F-A0CF-41CA-93E9-984F9232133B}" destId="{110F23B6-40BB-4A6E-BB17-C3D1876E3294}" srcOrd="4" destOrd="0" presId="urn:microsoft.com/office/officeart/2018/2/layout/IconCircleList"/>
    <dgm:cxn modelId="{95291122-C9C4-4A63-96F7-06E2D9B9733D}" type="presParOf" srcId="{110F23B6-40BB-4A6E-BB17-C3D1876E3294}" destId="{AE6590F4-65DA-4C39-9DB0-1B4BAC0D6315}" srcOrd="0" destOrd="0" presId="urn:microsoft.com/office/officeart/2018/2/layout/IconCircleList"/>
    <dgm:cxn modelId="{75F625F3-FAAB-414B-91F7-CB7190C15239}" type="presParOf" srcId="{110F23B6-40BB-4A6E-BB17-C3D1876E3294}" destId="{B3E6AE79-D797-4177-881A-FC758031EEFA}" srcOrd="1" destOrd="0" presId="urn:microsoft.com/office/officeart/2018/2/layout/IconCircleList"/>
    <dgm:cxn modelId="{DCDE6A2D-8D87-4EB3-A979-5168A8854AAA}" type="presParOf" srcId="{110F23B6-40BB-4A6E-BB17-C3D1876E3294}" destId="{0DF26268-8F24-41B0-810B-69077B2B9965}" srcOrd="2" destOrd="0" presId="urn:microsoft.com/office/officeart/2018/2/layout/IconCircleList"/>
    <dgm:cxn modelId="{674C6CD0-8A58-4DE6-9F25-6E0BFE6DA987}" type="presParOf" srcId="{110F23B6-40BB-4A6E-BB17-C3D1876E3294}" destId="{F060D68A-0317-4201-BBA3-3F31F8EEE8B3}" srcOrd="3" destOrd="0" presId="urn:microsoft.com/office/officeart/2018/2/layout/IconCircleList"/>
    <dgm:cxn modelId="{EEC00A5E-9C12-42C7-BF7E-B9D4518FE87D}" type="presParOf" srcId="{C4FB5D2F-A0CF-41CA-93E9-984F9232133B}" destId="{63FEAADD-26A3-4E99-8420-FE8DAD9329BC}" srcOrd="5" destOrd="0" presId="urn:microsoft.com/office/officeart/2018/2/layout/IconCircleList"/>
    <dgm:cxn modelId="{84A06CB7-10AE-4FFA-A20F-618FD8CC476F}" type="presParOf" srcId="{C4FB5D2F-A0CF-41CA-93E9-984F9232133B}" destId="{248B6956-1B36-4BDA-80C3-2B6A6D9AC60A}" srcOrd="6" destOrd="0" presId="urn:microsoft.com/office/officeart/2018/2/layout/IconCircleList"/>
    <dgm:cxn modelId="{89C28B2E-D10C-4416-8172-0023F7B01B1C}" type="presParOf" srcId="{248B6956-1B36-4BDA-80C3-2B6A6D9AC60A}" destId="{95A5FA75-6934-423C-A5F4-F6283D22B2F1}" srcOrd="0" destOrd="0" presId="urn:microsoft.com/office/officeart/2018/2/layout/IconCircleList"/>
    <dgm:cxn modelId="{DFB234D2-BF9D-45F6-829B-C6A46725F3BA}" type="presParOf" srcId="{248B6956-1B36-4BDA-80C3-2B6A6D9AC60A}" destId="{64F09457-F053-449A-9DF7-EAA9C2830C10}" srcOrd="1" destOrd="0" presId="urn:microsoft.com/office/officeart/2018/2/layout/IconCircleList"/>
    <dgm:cxn modelId="{0BA7E3A7-9660-4DBC-8DB0-620D526900A2}" type="presParOf" srcId="{248B6956-1B36-4BDA-80C3-2B6A6D9AC60A}" destId="{4B71EF26-E00E-448B-B6F9-82C2A09DB347}" srcOrd="2" destOrd="0" presId="urn:microsoft.com/office/officeart/2018/2/layout/IconCircleList"/>
    <dgm:cxn modelId="{7BC52D57-D88B-44D0-AE9B-202C8EFF60C2}" type="presParOf" srcId="{248B6956-1B36-4BDA-80C3-2B6A6D9AC60A}" destId="{43C1FD93-FD6E-4799-9FE4-2625310F096C}" srcOrd="3" destOrd="0" presId="urn:microsoft.com/office/officeart/2018/2/layout/IconCircleList"/>
    <dgm:cxn modelId="{9B7B5667-5454-42E3-BE22-64DC16D17D4F}" type="presParOf" srcId="{C4FB5D2F-A0CF-41CA-93E9-984F9232133B}" destId="{F1451A51-8217-433C-AD4F-91BB8FE1263F}" srcOrd="7" destOrd="0" presId="urn:microsoft.com/office/officeart/2018/2/layout/IconCircleList"/>
    <dgm:cxn modelId="{84D5BE04-3D35-4FEC-88D2-45275260417B}" type="presParOf" srcId="{C4FB5D2F-A0CF-41CA-93E9-984F9232133B}" destId="{1D26CC0F-036B-42F8-AFF6-2A5EFA479EFE}" srcOrd="8" destOrd="0" presId="urn:microsoft.com/office/officeart/2018/2/layout/IconCircleList"/>
    <dgm:cxn modelId="{D697E12A-2CF0-4F76-996A-DF0B9DF20EC2}" type="presParOf" srcId="{1D26CC0F-036B-42F8-AFF6-2A5EFA479EFE}" destId="{BA5E4D75-991C-4F61-B2FD-92F5B0B64EAE}" srcOrd="0" destOrd="0" presId="urn:microsoft.com/office/officeart/2018/2/layout/IconCircleList"/>
    <dgm:cxn modelId="{02B15D91-9C78-426F-9D47-13562812EE47}" type="presParOf" srcId="{1D26CC0F-036B-42F8-AFF6-2A5EFA479EFE}" destId="{EA20915F-6394-414A-8CCC-22A0A337500C}" srcOrd="1" destOrd="0" presId="urn:microsoft.com/office/officeart/2018/2/layout/IconCircleList"/>
    <dgm:cxn modelId="{0BC7579F-63E2-482C-A9AF-4151D25102F6}" type="presParOf" srcId="{1D26CC0F-036B-42F8-AFF6-2A5EFA479EFE}" destId="{F79A9AD1-F182-48FE-B3C0-B3ED87D4EA0F}" srcOrd="2" destOrd="0" presId="urn:microsoft.com/office/officeart/2018/2/layout/IconCircleList"/>
    <dgm:cxn modelId="{8F4B76B9-6C94-451E-ADD1-E976BAEFA38A}" type="presParOf" srcId="{1D26CC0F-036B-42F8-AFF6-2A5EFA479EFE}" destId="{C36F2BD6-F95A-409E-9FF9-0AB2FF7B3460}" srcOrd="3" destOrd="0" presId="urn:microsoft.com/office/officeart/2018/2/layout/IconCircleList"/>
    <dgm:cxn modelId="{C3660BA9-576E-47E6-A910-AC05D064D347}" type="presParOf" srcId="{C4FB5D2F-A0CF-41CA-93E9-984F9232133B}" destId="{1B172780-ADFF-4C34-A4BD-61F6433C445F}" srcOrd="9" destOrd="0" presId="urn:microsoft.com/office/officeart/2018/2/layout/IconCircleList"/>
    <dgm:cxn modelId="{AECC1094-01C4-40E0-B948-19805F5DF839}" type="presParOf" srcId="{C4FB5D2F-A0CF-41CA-93E9-984F9232133B}" destId="{0C9162F1-97D3-422D-B992-CCAE5EE63BBE}" srcOrd="10" destOrd="0" presId="urn:microsoft.com/office/officeart/2018/2/layout/IconCircleList"/>
    <dgm:cxn modelId="{F5FEDF9F-0F86-40F9-B186-D1135793E4BF}" type="presParOf" srcId="{0C9162F1-97D3-422D-B992-CCAE5EE63BBE}" destId="{486365AE-B5ED-46C3-9AB5-AA8DA28EEAD0}" srcOrd="0" destOrd="0" presId="urn:microsoft.com/office/officeart/2018/2/layout/IconCircleList"/>
    <dgm:cxn modelId="{697B2525-CFFE-4FEC-A4AE-E6B9EC8EFB4A}" type="presParOf" srcId="{0C9162F1-97D3-422D-B992-CCAE5EE63BBE}" destId="{0F08E1D8-ABF1-4686-BCEF-DBABDBA5CA95}" srcOrd="1" destOrd="0" presId="urn:microsoft.com/office/officeart/2018/2/layout/IconCircleList"/>
    <dgm:cxn modelId="{33B340B5-EC74-40C7-8ABD-AD9143B369F9}" type="presParOf" srcId="{0C9162F1-97D3-422D-B992-CCAE5EE63BBE}" destId="{BB5503E5-376F-4BEB-9066-8B600E59F615}" srcOrd="2" destOrd="0" presId="urn:microsoft.com/office/officeart/2018/2/layout/IconCircleList"/>
    <dgm:cxn modelId="{5CA6C2DD-2D0A-4F70-99CA-4040DA6E4CE6}" type="presParOf" srcId="{0C9162F1-97D3-422D-B992-CCAE5EE63BBE}" destId="{10EBD454-7982-4EAB-B8C0-1C454BE6D149}" srcOrd="3" destOrd="0" presId="urn:microsoft.com/office/officeart/2018/2/layout/IconCircleList"/>
    <dgm:cxn modelId="{527248CF-4E36-40CE-B582-BE3192B6AB98}" type="presParOf" srcId="{C4FB5D2F-A0CF-41CA-93E9-984F9232133B}" destId="{36554EF3-425D-4C3A-A132-1B251D567052}" srcOrd="11" destOrd="0" presId="urn:microsoft.com/office/officeart/2018/2/layout/IconCircleList"/>
    <dgm:cxn modelId="{8E5DD7C6-9E08-4459-84EC-1C401E7CF9FB}" type="presParOf" srcId="{C4FB5D2F-A0CF-41CA-93E9-984F9232133B}" destId="{4083CFAE-B8EF-4848-AF50-2182F9BAB3F4}" srcOrd="12" destOrd="0" presId="urn:microsoft.com/office/officeart/2018/2/layout/IconCircleList"/>
    <dgm:cxn modelId="{18FACD01-19DB-4D68-AE43-BA3B7572BF38}" type="presParOf" srcId="{4083CFAE-B8EF-4848-AF50-2182F9BAB3F4}" destId="{03CABFDE-DBE8-4EE7-82CA-19442BEE3709}" srcOrd="0" destOrd="0" presId="urn:microsoft.com/office/officeart/2018/2/layout/IconCircleList"/>
    <dgm:cxn modelId="{C5D08888-3BE3-4607-8C03-3AE066EED4A2}" type="presParOf" srcId="{4083CFAE-B8EF-4848-AF50-2182F9BAB3F4}" destId="{5EFE1D4C-108C-403D-9FD1-22CA6F1EE7F6}" srcOrd="1" destOrd="0" presId="urn:microsoft.com/office/officeart/2018/2/layout/IconCircleList"/>
    <dgm:cxn modelId="{2DCAE839-CE9E-480E-BDC4-4EB7A00DAEA6}" type="presParOf" srcId="{4083CFAE-B8EF-4848-AF50-2182F9BAB3F4}" destId="{2F2997DA-59D2-439D-9B8B-5E0A6C2B7822}" srcOrd="2" destOrd="0" presId="urn:microsoft.com/office/officeart/2018/2/layout/IconCircleList"/>
    <dgm:cxn modelId="{679B3552-2F1E-4317-9E40-B014BB1CD195}" type="presParOf" srcId="{4083CFAE-B8EF-4848-AF50-2182F9BAB3F4}" destId="{7C266527-5359-4C44-9678-322058B679CD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B9B54E-3341-4BE5-9515-303D2929ACB6}">
      <dsp:nvSpPr>
        <dsp:cNvPr id="0" name=""/>
        <dsp:cNvSpPr/>
      </dsp:nvSpPr>
      <dsp:spPr>
        <a:xfrm>
          <a:off x="1371074" y="608594"/>
          <a:ext cx="1944000" cy="1944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DAE06A-ED0B-453D-BBC3-3FC36AE0F22E}">
      <dsp:nvSpPr>
        <dsp:cNvPr id="0" name=""/>
        <dsp:cNvSpPr/>
      </dsp:nvSpPr>
      <dsp:spPr>
        <a:xfrm>
          <a:off x="5777474" y="3004318"/>
          <a:ext cx="432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YE" sz="2000" b="0" i="0" u="none" kern="1200" dirty="0">
              <a:cs typeface="+mj-cs"/>
            </a:rPr>
            <a:t>يوجد بنسبة 10% بشكل نقي على السطح ويسهل </a:t>
          </a:r>
          <a:br>
            <a:rPr lang="ar-YE" sz="2000" b="0" i="0" u="none" kern="1200" dirty="0">
              <a:cs typeface="+mj-cs"/>
            </a:rPr>
          </a:br>
          <a:r>
            <a:rPr lang="ar-YE" sz="2000" b="0" i="0" u="none" kern="1200" dirty="0">
              <a:cs typeface="+mj-cs"/>
            </a:rPr>
            <a:t>استخراجه وجمعه</a:t>
          </a:r>
          <a:r>
            <a:rPr lang="ar-YE" sz="2000" b="0" i="0" kern="1200" dirty="0">
              <a:cs typeface="+mj-cs"/>
            </a:rPr>
            <a:t>​</a:t>
          </a:r>
          <a:endParaRPr lang="en-US" sz="2000" kern="1200" dirty="0">
            <a:cs typeface="+mj-cs"/>
          </a:endParaRPr>
        </a:p>
      </dsp:txBody>
      <dsp:txXfrm>
        <a:off x="5777474" y="3004318"/>
        <a:ext cx="4320000" cy="720000"/>
      </dsp:txXfrm>
    </dsp:sp>
    <dsp:sp modelId="{8D9DA2B6-609C-4351-AEBF-F6470035A299}">
      <dsp:nvSpPr>
        <dsp:cNvPr id="0" name=""/>
        <dsp:cNvSpPr/>
      </dsp:nvSpPr>
      <dsp:spPr>
        <a:xfrm>
          <a:off x="6823800" y="608594"/>
          <a:ext cx="1944000" cy="1944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5AF5D1-F78D-4FD0-9D76-ACB4F57ACC6F}">
      <dsp:nvSpPr>
        <dsp:cNvPr id="0" name=""/>
        <dsp:cNvSpPr/>
      </dsp:nvSpPr>
      <dsp:spPr>
        <a:xfrm>
          <a:off x="0" y="3034961"/>
          <a:ext cx="5073451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YE" sz="2200" b="0" i="0" u="none" kern="1200" dirty="0">
              <a:cs typeface="+mj-cs"/>
            </a:rPr>
            <a:t>يوجد بنسبة 90% بشكل غير نقي في المناجم والآبار،</a:t>
          </a:r>
          <a:br>
            <a:rPr lang="ar-YE" sz="2200" b="0" i="0" u="none" kern="1200" dirty="0">
              <a:cs typeface="+mj-cs"/>
            </a:rPr>
          </a:br>
          <a:r>
            <a:rPr lang="ar-YE" sz="2200" b="0" i="0" u="none" kern="1200" dirty="0">
              <a:cs typeface="+mj-cs"/>
            </a:rPr>
            <a:t> يجب تنقيته وتصفيته</a:t>
          </a:r>
          <a:r>
            <a:rPr lang="ar-YE" sz="2200" b="0" i="0" kern="1200" dirty="0">
              <a:cs typeface="+mj-cs"/>
            </a:rPr>
            <a:t>​</a:t>
          </a:r>
          <a:endParaRPr lang="en-US" sz="2200" kern="1200" dirty="0">
            <a:cs typeface="+mj-cs"/>
          </a:endParaRPr>
        </a:p>
      </dsp:txBody>
      <dsp:txXfrm>
        <a:off x="0" y="3034961"/>
        <a:ext cx="5073451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AEB0FF-4091-486D-8364-649C4535C9E7}">
      <dsp:nvSpPr>
        <dsp:cNvPr id="0" name=""/>
        <dsp:cNvSpPr/>
      </dsp:nvSpPr>
      <dsp:spPr>
        <a:xfrm>
          <a:off x="6922133" y="3040592"/>
          <a:ext cx="1044533" cy="1044533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59F8F1-6996-4839-AACC-780726E7D28D}">
      <dsp:nvSpPr>
        <dsp:cNvPr id="0" name=""/>
        <dsp:cNvSpPr/>
      </dsp:nvSpPr>
      <dsp:spPr>
        <a:xfrm>
          <a:off x="7154741" y="3220186"/>
          <a:ext cx="605829" cy="60582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86002E-E30A-430F-A8A4-9DC083D7EB05}">
      <dsp:nvSpPr>
        <dsp:cNvPr id="0" name=""/>
        <dsp:cNvSpPr/>
      </dsp:nvSpPr>
      <dsp:spPr>
        <a:xfrm>
          <a:off x="8174025" y="1216043"/>
          <a:ext cx="2462114" cy="10445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r" defTabSz="6223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YE" sz="1400" b="1" kern="1200" dirty="0"/>
            <a:t>مفهوم مبتكر: </a:t>
          </a:r>
          <a:endParaRPr lang="en-US" sz="1400" b="1" kern="1200" dirty="0"/>
        </a:p>
        <a:p>
          <a:pPr marL="0" lvl="0" indent="0" algn="r" defTabSz="622300">
            <a:spcBef>
              <a:spcPct val="0"/>
            </a:spcBef>
            <a:spcAft>
              <a:spcPct val="35000"/>
            </a:spcAft>
            <a:buNone/>
          </a:pPr>
          <a:r>
            <a:rPr lang="ar-YE" sz="1400" b="1" kern="1200" dirty="0"/>
            <a:t>يعتمد الجهاز على فكرة جديدة وغير مستخدمة سابقا.</a:t>
          </a:r>
          <a:endParaRPr lang="en-US" sz="1400" b="1" kern="1200" dirty="0"/>
        </a:p>
      </dsp:txBody>
      <dsp:txXfrm>
        <a:off x="8174025" y="1216043"/>
        <a:ext cx="2462114" cy="1044533"/>
      </dsp:txXfrm>
    </dsp:sp>
    <dsp:sp modelId="{03F78B7E-2F5A-44D5-99BA-93F1FCDA4134}">
      <dsp:nvSpPr>
        <dsp:cNvPr id="0" name=""/>
        <dsp:cNvSpPr/>
      </dsp:nvSpPr>
      <dsp:spPr>
        <a:xfrm>
          <a:off x="6917227" y="1216043"/>
          <a:ext cx="1044533" cy="1044533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87C88D-F311-4D0F-9EC0-D9CB4E1EEC11}">
      <dsp:nvSpPr>
        <dsp:cNvPr id="0" name=""/>
        <dsp:cNvSpPr/>
      </dsp:nvSpPr>
      <dsp:spPr>
        <a:xfrm>
          <a:off x="7110069" y="1435395"/>
          <a:ext cx="605829" cy="60582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6864FB-4911-4CF6-97CB-6C88B3E7E59A}">
      <dsp:nvSpPr>
        <dsp:cNvPr id="0" name=""/>
        <dsp:cNvSpPr/>
      </dsp:nvSpPr>
      <dsp:spPr>
        <a:xfrm>
          <a:off x="4196686" y="1110022"/>
          <a:ext cx="2462114" cy="10445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r" defTabSz="6223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YE" sz="1400" b="1" kern="1200" dirty="0"/>
            <a:t>سلامة العمال: </a:t>
          </a:r>
          <a:endParaRPr lang="en-US" sz="1400" b="1" kern="1200" dirty="0"/>
        </a:p>
        <a:p>
          <a:pPr marL="0" lvl="0" indent="0" algn="r" defTabSz="622300">
            <a:spcBef>
              <a:spcPct val="0"/>
            </a:spcBef>
            <a:spcAft>
              <a:spcPct val="35000"/>
            </a:spcAft>
            <a:buNone/>
          </a:pPr>
          <a:r>
            <a:rPr lang="ar-YE" sz="1400" b="1" kern="1200" dirty="0"/>
            <a:t>يزيل المخاطر الصحية الناجمة عن التعرض للزئبق </a:t>
          </a:r>
          <a:endParaRPr lang="en-US" sz="1400" b="1" kern="1200" dirty="0"/>
        </a:p>
      </dsp:txBody>
      <dsp:txXfrm>
        <a:off x="4196686" y="1110022"/>
        <a:ext cx="2462114" cy="1044533"/>
      </dsp:txXfrm>
    </dsp:sp>
    <dsp:sp modelId="{1B209983-C183-4B6C-9706-413E3CA59E43}">
      <dsp:nvSpPr>
        <dsp:cNvPr id="0" name=""/>
        <dsp:cNvSpPr/>
      </dsp:nvSpPr>
      <dsp:spPr>
        <a:xfrm>
          <a:off x="2714581" y="1216043"/>
          <a:ext cx="1044533" cy="1044533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1B4B12-DD6A-4775-84CA-37EDF5335DF6}">
      <dsp:nvSpPr>
        <dsp:cNvPr id="0" name=""/>
        <dsp:cNvSpPr/>
      </dsp:nvSpPr>
      <dsp:spPr>
        <a:xfrm>
          <a:off x="2933938" y="1435395"/>
          <a:ext cx="605829" cy="60582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5A6873-52BC-4E61-A1A3-CB13BAC24CA3}">
      <dsp:nvSpPr>
        <dsp:cNvPr id="0" name=""/>
        <dsp:cNvSpPr/>
      </dsp:nvSpPr>
      <dsp:spPr>
        <a:xfrm>
          <a:off x="126574" y="1096767"/>
          <a:ext cx="2462114" cy="10445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r" defTabSz="6223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YE" sz="1400" b="1" kern="1200" dirty="0"/>
            <a:t>الفوائد الاقتصادية: </a:t>
          </a:r>
          <a:endParaRPr lang="en-US" sz="1400" b="1" kern="1200" dirty="0"/>
        </a:p>
        <a:p>
          <a:pPr marL="0" lvl="0" indent="0" algn="r" defTabSz="622300">
            <a:spcBef>
              <a:spcPct val="0"/>
            </a:spcBef>
            <a:spcAft>
              <a:spcPct val="35000"/>
            </a:spcAft>
            <a:buNone/>
          </a:pPr>
          <a:r>
            <a:rPr lang="ar-YE" sz="1400" b="1" kern="1200" dirty="0"/>
            <a:t>عائد استثمار سريع في غضون شهرين وأرباح شهرية كبيرة </a:t>
          </a:r>
          <a:endParaRPr lang="en-US" sz="1400" b="1" kern="1200" dirty="0"/>
        </a:p>
      </dsp:txBody>
      <dsp:txXfrm>
        <a:off x="126574" y="1096767"/>
        <a:ext cx="2462114" cy="1044533"/>
      </dsp:txXfrm>
    </dsp:sp>
    <dsp:sp modelId="{03F65B6E-8908-4661-9C9D-CE956B0B8930}">
      <dsp:nvSpPr>
        <dsp:cNvPr id="0" name=""/>
        <dsp:cNvSpPr/>
      </dsp:nvSpPr>
      <dsp:spPr>
        <a:xfrm>
          <a:off x="2704736" y="3040737"/>
          <a:ext cx="1044533" cy="1044533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D4E5CE-9AAE-4207-B8F6-605B061CB632}">
      <dsp:nvSpPr>
        <dsp:cNvPr id="0" name=""/>
        <dsp:cNvSpPr/>
      </dsp:nvSpPr>
      <dsp:spPr>
        <a:xfrm>
          <a:off x="2937338" y="3220339"/>
          <a:ext cx="605829" cy="60582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C8F50B-1455-4678-BB62-BF6B67DA422F}">
      <dsp:nvSpPr>
        <dsp:cNvPr id="0" name=""/>
        <dsp:cNvSpPr/>
      </dsp:nvSpPr>
      <dsp:spPr>
        <a:xfrm>
          <a:off x="8280044" y="3053992"/>
          <a:ext cx="2462114" cy="10445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r" defTabSz="6223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YE" sz="1400" b="1" kern="1200" dirty="0"/>
            <a:t>الحفاظ على الذهب: </a:t>
          </a:r>
          <a:endParaRPr lang="en-US" sz="1400" b="1" kern="1200" dirty="0"/>
        </a:p>
        <a:p>
          <a:pPr marL="0" lvl="0" indent="0" algn="r" defTabSz="622300">
            <a:spcBef>
              <a:spcPct val="0"/>
            </a:spcBef>
            <a:spcAft>
              <a:spcPct val="35000"/>
            </a:spcAft>
            <a:buNone/>
          </a:pPr>
          <a:r>
            <a:rPr lang="ar-YE" sz="1400" b="1" kern="1200" dirty="0"/>
            <a:t>يساعد الجهاز عمال المناجم على الاحتفاظ بذهبهم دون خسارة أثناء عملية الحرق.</a:t>
          </a:r>
          <a:endParaRPr lang="en-US" sz="1400" b="1" kern="1200" dirty="0"/>
        </a:p>
      </dsp:txBody>
      <dsp:txXfrm>
        <a:off x="8280044" y="3053992"/>
        <a:ext cx="2462114" cy="1044533"/>
      </dsp:txXfrm>
    </dsp:sp>
    <dsp:sp modelId="{E1F85D77-1EC6-44DD-9D19-4A1F4EA5AA60}">
      <dsp:nvSpPr>
        <dsp:cNvPr id="0" name=""/>
        <dsp:cNvSpPr/>
      </dsp:nvSpPr>
      <dsp:spPr>
        <a:xfrm>
          <a:off x="10831532" y="1216041"/>
          <a:ext cx="1044533" cy="1044533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6507EB-7F6C-4A65-9397-5E4E295C7868}">
      <dsp:nvSpPr>
        <dsp:cNvPr id="0" name=""/>
        <dsp:cNvSpPr/>
      </dsp:nvSpPr>
      <dsp:spPr>
        <a:xfrm>
          <a:off x="11050886" y="1435396"/>
          <a:ext cx="605829" cy="605829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5E1ECC-92BC-48FA-9FB4-40562423139F}">
      <dsp:nvSpPr>
        <dsp:cNvPr id="0" name=""/>
        <dsp:cNvSpPr/>
      </dsp:nvSpPr>
      <dsp:spPr>
        <a:xfrm>
          <a:off x="4223178" y="3080502"/>
          <a:ext cx="2462114" cy="10445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YE" sz="1400" b="1" kern="1200" dirty="0"/>
            <a:t>حماية البيئة: يقلل من التلوث بالزئبق </a:t>
          </a:r>
          <a:endParaRPr lang="en-US" sz="1400" b="1" kern="1200" dirty="0"/>
        </a:p>
      </dsp:txBody>
      <dsp:txXfrm>
        <a:off x="4223178" y="3080502"/>
        <a:ext cx="2462114" cy="1044533"/>
      </dsp:txXfrm>
    </dsp:sp>
    <dsp:sp modelId="{7AC5238A-A8B0-4F77-9719-4FAC71952D9A}">
      <dsp:nvSpPr>
        <dsp:cNvPr id="0" name=""/>
        <dsp:cNvSpPr/>
      </dsp:nvSpPr>
      <dsp:spPr>
        <a:xfrm>
          <a:off x="10831535" y="3067247"/>
          <a:ext cx="1044533" cy="1044533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D990B3-9903-48CB-9332-C2C3F5A2C298}">
      <dsp:nvSpPr>
        <dsp:cNvPr id="0" name=""/>
        <dsp:cNvSpPr/>
      </dsp:nvSpPr>
      <dsp:spPr>
        <a:xfrm>
          <a:off x="11050882" y="3260093"/>
          <a:ext cx="605829" cy="60582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020375-2C05-449A-8E88-52189F61FACE}">
      <dsp:nvSpPr>
        <dsp:cNvPr id="0" name=""/>
        <dsp:cNvSpPr/>
      </dsp:nvSpPr>
      <dsp:spPr>
        <a:xfrm>
          <a:off x="166337" y="3044831"/>
          <a:ext cx="2462114" cy="10445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r" defTabSz="6223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YE" sz="1400" b="1" kern="1200" dirty="0"/>
            <a:t>كفاءة: </a:t>
          </a:r>
          <a:endParaRPr lang="en-US" sz="1400" b="1" kern="1200" dirty="0"/>
        </a:p>
        <a:p>
          <a:pPr marL="0" lvl="0" indent="0" algn="r" defTabSz="622300">
            <a:spcBef>
              <a:spcPct val="0"/>
            </a:spcBef>
            <a:spcAft>
              <a:spcPct val="35000"/>
            </a:spcAft>
            <a:buNone/>
          </a:pPr>
          <a:r>
            <a:rPr lang="ar-YE" sz="1400" b="1" kern="1200" dirty="0"/>
            <a:t>عملية استخراج الذهب أسرع وأكثر اكتمالا </a:t>
          </a:r>
          <a:endParaRPr lang="en-US" sz="1400" b="1" kern="1200" dirty="0"/>
        </a:p>
        <a:p>
          <a:pPr marL="0" lvl="0" indent="0" algn="r" defTabSz="6223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 dirty="0"/>
        </a:p>
      </dsp:txBody>
      <dsp:txXfrm>
        <a:off x="166337" y="3044831"/>
        <a:ext cx="2462114" cy="104453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419B92-703C-4F99-8FF3-13AD2C624872}">
      <dsp:nvSpPr>
        <dsp:cNvPr id="0" name=""/>
        <dsp:cNvSpPr/>
      </dsp:nvSpPr>
      <dsp:spPr>
        <a:xfrm>
          <a:off x="8090450" y="953247"/>
          <a:ext cx="1300252" cy="130025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5FDDA2-2CF7-4682-A155-FC161EBF4587}">
      <dsp:nvSpPr>
        <dsp:cNvPr id="0" name=""/>
        <dsp:cNvSpPr/>
      </dsp:nvSpPr>
      <dsp:spPr>
        <a:xfrm>
          <a:off x="417971" y="2644140"/>
          <a:ext cx="28894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YE" sz="2100" b="1" kern="1200" dirty="0">
              <a:latin typeface="Aptos Display" panose="020F0302020204030204"/>
            </a:rPr>
            <a:t>ارباحه يومية ومجدية تصل الى اكثر من 200 $ يوميا بأقل تقدير</a:t>
          </a:r>
          <a:endParaRPr lang="en-US" sz="2100" b="1" kern="1200" dirty="0"/>
        </a:p>
      </dsp:txBody>
      <dsp:txXfrm>
        <a:off x="417971" y="2644140"/>
        <a:ext cx="2889450" cy="720000"/>
      </dsp:txXfrm>
    </dsp:sp>
    <dsp:sp modelId="{1548575B-0944-4E49-BFE6-F36A73F66186}">
      <dsp:nvSpPr>
        <dsp:cNvPr id="0" name=""/>
        <dsp:cNvSpPr/>
      </dsp:nvSpPr>
      <dsp:spPr>
        <a:xfrm>
          <a:off x="4607673" y="987197"/>
          <a:ext cx="1300252" cy="130025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494784-D944-4199-A2CD-6EEF368FDB8F}">
      <dsp:nvSpPr>
        <dsp:cNvPr id="0" name=""/>
        <dsp:cNvSpPr/>
      </dsp:nvSpPr>
      <dsp:spPr>
        <a:xfrm>
          <a:off x="3813075" y="2644140"/>
          <a:ext cx="28894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YE" sz="2100" b="1" kern="1200" dirty="0"/>
            <a:t> يسترد راس ماله بفترة لا تتجاوز الشهرين</a:t>
          </a:r>
          <a:endParaRPr lang="en-US" sz="2100" b="1" kern="1200" dirty="0"/>
        </a:p>
      </dsp:txBody>
      <dsp:txXfrm>
        <a:off x="3813075" y="2644140"/>
        <a:ext cx="2889450" cy="720000"/>
      </dsp:txXfrm>
    </dsp:sp>
    <dsp:sp modelId="{F466CAB3-C308-4A2C-A73E-DB14CB52F98D}">
      <dsp:nvSpPr>
        <dsp:cNvPr id="0" name=""/>
        <dsp:cNvSpPr/>
      </dsp:nvSpPr>
      <dsp:spPr>
        <a:xfrm>
          <a:off x="952626" y="953247"/>
          <a:ext cx="1300252" cy="130025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C2870C-CB88-4906-BC7E-36AB115321C2}">
      <dsp:nvSpPr>
        <dsp:cNvPr id="0" name=""/>
        <dsp:cNvSpPr/>
      </dsp:nvSpPr>
      <dsp:spPr>
        <a:xfrm>
          <a:off x="7208178" y="2644140"/>
          <a:ext cx="28894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YE" sz="2100" b="1" kern="1200" dirty="0"/>
            <a:t>ارباح مالية </a:t>
          </a:r>
          <a:br>
            <a:rPr lang="ar-YE" sz="2100" b="1" kern="1200" dirty="0"/>
          </a:br>
          <a:r>
            <a:rPr lang="ar-YE" sz="2100" b="1" kern="1200" dirty="0"/>
            <a:t>[ استثنائية -  سهلة - سريعة]</a:t>
          </a:r>
          <a:endParaRPr lang="en-US" sz="2100" b="1" kern="1200" dirty="0"/>
        </a:p>
      </dsp:txBody>
      <dsp:txXfrm>
        <a:off x="7208178" y="2644140"/>
        <a:ext cx="2889450" cy="7200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4C7AD2-5AC1-4CF3-B070-EA0DE9168AF0}">
      <dsp:nvSpPr>
        <dsp:cNvPr id="0" name=""/>
        <dsp:cNvSpPr/>
      </dsp:nvSpPr>
      <dsp:spPr>
        <a:xfrm>
          <a:off x="8225163" y="730534"/>
          <a:ext cx="1285594" cy="1285594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94C041-AB0A-4873-9DD7-EDBB28630FE4}">
      <dsp:nvSpPr>
        <dsp:cNvPr id="0" name=""/>
        <dsp:cNvSpPr/>
      </dsp:nvSpPr>
      <dsp:spPr>
        <a:xfrm>
          <a:off x="8468637" y="1000517"/>
          <a:ext cx="745644" cy="74564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4A3FEE-07D1-49B3-AB25-20B1B897213B}">
      <dsp:nvSpPr>
        <dsp:cNvPr id="0" name=""/>
        <dsp:cNvSpPr/>
      </dsp:nvSpPr>
      <dsp:spPr>
        <a:xfrm>
          <a:off x="4975703" y="730534"/>
          <a:ext cx="3030329" cy="12855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r" defTabSz="9779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YE" sz="2200" kern="1200" dirty="0"/>
            <a:t>تكلفة الجهاز: </a:t>
          </a:r>
        </a:p>
        <a:p>
          <a:pPr marL="0" lvl="0" indent="0" algn="r" defTabSz="9779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YE" sz="2200" kern="1200" dirty="0"/>
            <a:t>6500 $</a:t>
          </a:r>
          <a:endParaRPr lang="en-US" sz="2200" kern="1200" dirty="0"/>
        </a:p>
        <a:p>
          <a:pPr marL="0" lvl="0" indent="0" algn="r" defTabSz="9779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 dirty="0"/>
        </a:p>
      </dsp:txBody>
      <dsp:txXfrm>
        <a:off x="4975703" y="730534"/>
        <a:ext cx="3030329" cy="1285594"/>
      </dsp:txXfrm>
    </dsp:sp>
    <dsp:sp modelId="{A7CD6E1A-9907-416A-B040-9DFB287785FD}">
      <dsp:nvSpPr>
        <dsp:cNvPr id="0" name=""/>
        <dsp:cNvSpPr/>
      </dsp:nvSpPr>
      <dsp:spPr>
        <a:xfrm>
          <a:off x="3153665" y="730534"/>
          <a:ext cx="1285594" cy="1285594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431C25-C0A8-4378-92E7-20B14ABC5358}">
      <dsp:nvSpPr>
        <dsp:cNvPr id="0" name=""/>
        <dsp:cNvSpPr/>
      </dsp:nvSpPr>
      <dsp:spPr>
        <a:xfrm>
          <a:off x="3410388" y="1000517"/>
          <a:ext cx="745644" cy="74564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A82D0A-E140-4D87-A2F0-404280054A71}">
      <dsp:nvSpPr>
        <dsp:cNvPr id="0" name=""/>
        <dsp:cNvSpPr/>
      </dsp:nvSpPr>
      <dsp:spPr>
        <a:xfrm>
          <a:off x="10218" y="730534"/>
          <a:ext cx="3030329" cy="12855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r" defTabSz="9779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YE" sz="2200" b="1" kern="1200" dirty="0"/>
            <a:t>الأرباح الشهرية: </a:t>
          </a:r>
          <a:endParaRPr lang="en-US" sz="2200" b="1" kern="1200" dirty="0"/>
        </a:p>
        <a:p>
          <a:pPr marL="0" lvl="0" indent="0" algn="r" defTabSz="977900"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/>
            <a:t>$</a:t>
          </a:r>
          <a:r>
            <a:rPr lang="ar-YE" sz="2200" b="1" kern="1200" dirty="0"/>
            <a:t>4</a:t>
          </a:r>
          <a:r>
            <a:rPr lang="en-US" sz="2200" b="1" kern="1200" dirty="0"/>
            <a:t>000 - $</a:t>
          </a:r>
          <a:r>
            <a:rPr lang="ar-YE" sz="2200" b="1" kern="1200" dirty="0"/>
            <a:t>2</a:t>
          </a:r>
          <a:r>
            <a:rPr lang="en-US" sz="2200" b="1" kern="1200" dirty="0"/>
            <a:t>000 </a:t>
          </a:r>
        </a:p>
      </dsp:txBody>
      <dsp:txXfrm>
        <a:off x="10218" y="730534"/>
        <a:ext cx="3030329" cy="1285594"/>
      </dsp:txXfrm>
    </dsp:sp>
    <dsp:sp modelId="{9C8870C1-6CE3-457A-9A87-FED5E8764FC8}">
      <dsp:nvSpPr>
        <dsp:cNvPr id="0" name=""/>
        <dsp:cNvSpPr/>
      </dsp:nvSpPr>
      <dsp:spPr>
        <a:xfrm>
          <a:off x="8291423" y="2752217"/>
          <a:ext cx="1285594" cy="1285594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539A85-E686-4ECE-BFB6-894EE4BFF368}">
      <dsp:nvSpPr>
        <dsp:cNvPr id="0" name=""/>
        <dsp:cNvSpPr/>
      </dsp:nvSpPr>
      <dsp:spPr>
        <a:xfrm>
          <a:off x="8561403" y="3027539"/>
          <a:ext cx="745644" cy="74564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D2C6E2-080C-4B3E-8033-4D2B8832E7AA}">
      <dsp:nvSpPr>
        <dsp:cNvPr id="0" name=""/>
        <dsp:cNvSpPr/>
      </dsp:nvSpPr>
      <dsp:spPr>
        <a:xfrm>
          <a:off x="4949218" y="2792186"/>
          <a:ext cx="3030329" cy="12855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r" defTabSz="9779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YE" sz="2200" b="1" kern="1200" dirty="0"/>
            <a:t>الزمن المتوقع لعائد الاستثمار: </a:t>
          </a:r>
          <a:endParaRPr lang="en-US" sz="2200" b="1" kern="1200" dirty="0"/>
        </a:p>
        <a:p>
          <a:pPr marL="0" lvl="0" indent="0" algn="r" defTabSz="977900">
            <a:spcBef>
              <a:spcPct val="0"/>
            </a:spcBef>
            <a:spcAft>
              <a:spcPct val="35000"/>
            </a:spcAft>
            <a:buNone/>
          </a:pPr>
          <a:r>
            <a:rPr lang="ar-YE" sz="2200" b="1" kern="1200" dirty="0"/>
            <a:t>في غضون شهرين</a:t>
          </a:r>
          <a:endParaRPr lang="en-US" sz="2200" b="1" kern="1200" dirty="0"/>
        </a:p>
      </dsp:txBody>
      <dsp:txXfrm>
        <a:off x="4949218" y="2792186"/>
        <a:ext cx="3030329" cy="1285594"/>
      </dsp:txXfrm>
    </dsp:sp>
    <dsp:sp modelId="{E2526C46-03FA-473F-B6B2-A52B58279911}">
      <dsp:nvSpPr>
        <dsp:cNvPr id="0" name=""/>
        <dsp:cNvSpPr/>
      </dsp:nvSpPr>
      <dsp:spPr>
        <a:xfrm>
          <a:off x="3233179" y="2752217"/>
          <a:ext cx="1285594" cy="1285594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7A95E3F-84B3-40CD-A187-1F4EE0AF0036}">
      <dsp:nvSpPr>
        <dsp:cNvPr id="0" name=""/>
        <dsp:cNvSpPr/>
      </dsp:nvSpPr>
      <dsp:spPr>
        <a:xfrm>
          <a:off x="3463396" y="3027539"/>
          <a:ext cx="745644" cy="74564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6070B2-2279-431C-B24A-66062F933747}">
      <dsp:nvSpPr>
        <dsp:cNvPr id="0" name=""/>
        <dsp:cNvSpPr/>
      </dsp:nvSpPr>
      <dsp:spPr>
        <a:xfrm>
          <a:off x="158158" y="2792186"/>
          <a:ext cx="3030329" cy="12855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r" defTabSz="9779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YE" sz="2200" b="1" kern="1200" dirty="0"/>
            <a:t>الفوائد طويلة الأجل: </a:t>
          </a:r>
          <a:endParaRPr lang="en-US" sz="2200" b="1" kern="1200" dirty="0"/>
        </a:p>
        <a:p>
          <a:pPr marL="0" lvl="0" indent="0" algn="r" defTabSz="977900">
            <a:spcBef>
              <a:spcPct val="0"/>
            </a:spcBef>
            <a:spcAft>
              <a:spcPct val="35000"/>
            </a:spcAft>
            <a:buNone/>
          </a:pPr>
          <a:r>
            <a:rPr lang="ar-YE" sz="2200" b="1" kern="1200" dirty="0"/>
            <a:t>توليد ربح مستمر</a:t>
          </a:r>
          <a:endParaRPr lang="en-US" sz="2200" b="1" kern="1200" dirty="0"/>
        </a:p>
      </dsp:txBody>
      <dsp:txXfrm>
        <a:off x="158158" y="2792186"/>
        <a:ext cx="3030329" cy="128559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D5F02A-6F89-4AD2-9A25-5CFCC3FD2444}">
      <dsp:nvSpPr>
        <dsp:cNvPr id="0" name=""/>
        <dsp:cNvSpPr/>
      </dsp:nvSpPr>
      <dsp:spPr>
        <a:xfrm>
          <a:off x="3374" y="2375991"/>
          <a:ext cx="2409185" cy="15298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EBA57B-565C-4206-B6C2-794C343305C2}">
      <dsp:nvSpPr>
        <dsp:cNvPr id="0" name=""/>
        <dsp:cNvSpPr/>
      </dsp:nvSpPr>
      <dsp:spPr>
        <a:xfrm>
          <a:off x="271061" y="2630294"/>
          <a:ext cx="2409185" cy="15298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YE" sz="2300" b="1" kern="1200" dirty="0"/>
            <a:t>اكتساب العملاء: العروض التوضيحية وورش العمل والحملات الترويجية </a:t>
          </a:r>
          <a:endParaRPr lang="en-US" sz="2300" kern="1200" dirty="0"/>
        </a:p>
      </dsp:txBody>
      <dsp:txXfrm>
        <a:off x="315868" y="2675101"/>
        <a:ext cx="2319571" cy="1440218"/>
      </dsp:txXfrm>
    </dsp:sp>
    <dsp:sp modelId="{2902AE82-DFAB-4383-A5DE-F496AAAE1D07}">
      <dsp:nvSpPr>
        <dsp:cNvPr id="0" name=""/>
        <dsp:cNvSpPr/>
      </dsp:nvSpPr>
      <dsp:spPr>
        <a:xfrm>
          <a:off x="2947933" y="2375991"/>
          <a:ext cx="2409185" cy="15298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129ECC-202F-41F7-B55D-EA02D3474F9A}">
      <dsp:nvSpPr>
        <dsp:cNvPr id="0" name=""/>
        <dsp:cNvSpPr/>
      </dsp:nvSpPr>
      <dsp:spPr>
        <a:xfrm>
          <a:off x="3215620" y="2630294"/>
          <a:ext cx="2409185" cy="15298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YE" sz="2300" b="1" kern="1200" dirty="0"/>
            <a:t>استراتيجية المبيعات:</a:t>
          </a:r>
          <a:br>
            <a:rPr lang="ar-YE" sz="2300" b="1" kern="1200" dirty="0"/>
          </a:br>
          <a:r>
            <a:rPr lang="ar-YE" sz="2300" b="1" kern="1200" dirty="0"/>
            <a:t>المبيعات المباشرة والشراكات مع شركات التعدين المحلية </a:t>
          </a:r>
          <a:endParaRPr lang="en-US" sz="2300" kern="1200" dirty="0"/>
        </a:p>
      </dsp:txBody>
      <dsp:txXfrm>
        <a:off x="3260427" y="2675101"/>
        <a:ext cx="2319571" cy="1440218"/>
      </dsp:txXfrm>
    </dsp:sp>
    <dsp:sp modelId="{B7EEB94A-1FA7-4916-BADC-66C35D908A4B}">
      <dsp:nvSpPr>
        <dsp:cNvPr id="0" name=""/>
        <dsp:cNvSpPr/>
      </dsp:nvSpPr>
      <dsp:spPr>
        <a:xfrm>
          <a:off x="5892493" y="2375991"/>
          <a:ext cx="2409185" cy="15298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2D199F-743C-4E3F-BA11-BB69C93553FE}">
      <dsp:nvSpPr>
        <dsp:cNvPr id="0" name=""/>
        <dsp:cNvSpPr/>
      </dsp:nvSpPr>
      <dsp:spPr>
        <a:xfrm>
          <a:off x="6160180" y="2630294"/>
          <a:ext cx="2409185" cy="15298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YE" sz="2300" b="1" kern="1200" dirty="0"/>
            <a:t>استراتيجية التسويق: تسليط الضوء على السلامة والفوائد الاقتصادية </a:t>
          </a:r>
          <a:endParaRPr lang="en-US" sz="2300" kern="1200" dirty="0"/>
        </a:p>
      </dsp:txBody>
      <dsp:txXfrm>
        <a:off x="6204987" y="2675101"/>
        <a:ext cx="2319571" cy="1440218"/>
      </dsp:txXfrm>
    </dsp:sp>
    <dsp:sp modelId="{C5363359-BA12-45BD-86A8-BFEF160A46A6}">
      <dsp:nvSpPr>
        <dsp:cNvPr id="0" name=""/>
        <dsp:cNvSpPr/>
      </dsp:nvSpPr>
      <dsp:spPr>
        <a:xfrm>
          <a:off x="8837052" y="2375991"/>
          <a:ext cx="2409185" cy="15298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7674E0-680A-49B1-80D8-BE2EC939CA73}">
      <dsp:nvSpPr>
        <dsp:cNvPr id="0" name=""/>
        <dsp:cNvSpPr/>
      </dsp:nvSpPr>
      <dsp:spPr>
        <a:xfrm>
          <a:off x="9104739" y="2630294"/>
          <a:ext cx="2409185" cy="15298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YE" sz="2300" b="1" kern="1200" dirty="0"/>
            <a:t>الأسواق المستهدفة: </a:t>
          </a:r>
          <a:br>
            <a:rPr lang="ar-YE" sz="2300" b="1" kern="1200" dirty="0"/>
          </a:br>
          <a:r>
            <a:rPr lang="ar-YE" sz="2300" b="0" kern="1200" dirty="0">
              <a:latin typeface="Aptos Display" panose="020F0302020204030204"/>
            </a:rPr>
            <a:t>اكثر</a:t>
          </a:r>
          <a:r>
            <a:rPr lang="ar-YE" sz="2300" b="0" kern="1200" dirty="0"/>
            <a:t> من 250 سوق منتشرة في اكثر من 36 حول العالم</a:t>
          </a:r>
          <a:r>
            <a:rPr lang="ar-YE" sz="2300" b="1" kern="1200" dirty="0"/>
            <a:t> </a:t>
          </a:r>
          <a:endParaRPr lang="en-US" sz="2300" kern="1200" dirty="0"/>
        </a:p>
      </dsp:txBody>
      <dsp:txXfrm>
        <a:off x="9149546" y="2675101"/>
        <a:ext cx="2319571" cy="144021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6A6B2C-AFCA-4362-B42B-397EBF3064B9}">
      <dsp:nvSpPr>
        <dsp:cNvPr id="0" name=""/>
        <dsp:cNvSpPr/>
      </dsp:nvSpPr>
      <dsp:spPr>
        <a:xfrm>
          <a:off x="3938243" y="528010"/>
          <a:ext cx="1319560" cy="1319560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602711-8B89-4B5C-9916-064488726F9B}">
      <dsp:nvSpPr>
        <dsp:cNvPr id="0" name=""/>
        <dsp:cNvSpPr/>
      </dsp:nvSpPr>
      <dsp:spPr>
        <a:xfrm>
          <a:off x="4181620" y="791862"/>
          <a:ext cx="765345" cy="76534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7D1A1A-F538-485E-A5AA-49C768E602B0}">
      <dsp:nvSpPr>
        <dsp:cNvPr id="0" name=""/>
        <dsp:cNvSpPr/>
      </dsp:nvSpPr>
      <dsp:spPr>
        <a:xfrm>
          <a:off x="616761" y="541258"/>
          <a:ext cx="3110393" cy="13195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YE" sz="2400" b="1" kern="1200" dirty="0"/>
            <a:t>زيادة نقاء الذهب:</a:t>
          </a:r>
          <a:br>
            <a:rPr lang="ar-YE" sz="2400" b="1" kern="1200" dirty="0"/>
          </a:br>
          <a:r>
            <a:rPr lang="ar-YE" sz="2400" b="1" kern="1200" dirty="0"/>
            <a:t> ارتفاع القيمة السوقية للذهب </a:t>
          </a:r>
          <a:endParaRPr lang="en-US" sz="2400" kern="1200" dirty="0"/>
        </a:p>
      </dsp:txBody>
      <dsp:txXfrm>
        <a:off x="616761" y="541258"/>
        <a:ext cx="3110393" cy="1319560"/>
      </dsp:txXfrm>
    </dsp:sp>
    <dsp:sp modelId="{9013560D-8D13-41A7-8972-670E13692A34}">
      <dsp:nvSpPr>
        <dsp:cNvPr id="0" name=""/>
        <dsp:cNvSpPr/>
      </dsp:nvSpPr>
      <dsp:spPr>
        <a:xfrm>
          <a:off x="8788134" y="384455"/>
          <a:ext cx="1319560" cy="1319560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F656FC-F0EC-4462-81B9-2319A5A63C4F}">
      <dsp:nvSpPr>
        <dsp:cNvPr id="0" name=""/>
        <dsp:cNvSpPr/>
      </dsp:nvSpPr>
      <dsp:spPr>
        <a:xfrm>
          <a:off x="9038725" y="646086"/>
          <a:ext cx="765345" cy="76534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1F5510-8164-4F6E-9574-6B1BFA0ABECE}">
      <dsp:nvSpPr>
        <dsp:cNvPr id="0" name=""/>
        <dsp:cNvSpPr/>
      </dsp:nvSpPr>
      <dsp:spPr>
        <a:xfrm>
          <a:off x="5434119" y="384455"/>
          <a:ext cx="3110393" cy="13195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YE" sz="2400" b="1" kern="1200" dirty="0"/>
            <a:t>الأثر البيئي:</a:t>
          </a:r>
          <a:br>
            <a:rPr lang="ar-YE" sz="2400" b="1" kern="1200" dirty="0"/>
          </a:br>
          <a:r>
            <a:rPr lang="ar-YE" sz="2400" b="1" kern="1200" dirty="0"/>
            <a:t>الحد من التلوث </a:t>
          </a:r>
          <a:endParaRPr lang="en-US" sz="2400" kern="1200" dirty="0"/>
        </a:p>
      </dsp:txBody>
      <dsp:txXfrm>
        <a:off x="5434119" y="384455"/>
        <a:ext cx="3110393" cy="1319560"/>
      </dsp:txXfrm>
    </dsp:sp>
    <dsp:sp modelId="{95032AF5-B6F6-41C8-B7C9-0DAA342410BF}">
      <dsp:nvSpPr>
        <dsp:cNvPr id="0" name=""/>
        <dsp:cNvSpPr/>
      </dsp:nvSpPr>
      <dsp:spPr>
        <a:xfrm>
          <a:off x="3938243" y="2683923"/>
          <a:ext cx="1319560" cy="1319560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015626-63C0-44B8-9450-F0BF897578A4}">
      <dsp:nvSpPr>
        <dsp:cNvPr id="0" name=""/>
        <dsp:cNvSpPr/>
      </dsp:nvSpPr>
      <dsp:spPr>
        <a:xfrm>
          <a:off x="4181620" y="2868259"/>
          <a:ext cx="765345" cy="76534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EAAA08-8364-4FDB-9606-3D28E61D468A}">
      <dsp:nvSpPr>
        <dsp:cNvPr id="0" name=""/>
        <dsp:cNvSpPr/>
      </dsp:nvSpPr>
      <dsp:spPr>
        <a:xfrm>
          <a:off x="616792" y="2630917"/>
          <a:ext cx="3110393" cy="13195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YE" sz="2400" b="1" kern="1200" dirty="0"/>
            <a:t>ظروف صحية:</a:t>
          </a:r>
          <a:br>
            <a:rPr lang="ar-YE" sz="2400" b="1" kern="1200" dirty="0"/>
          </a:br>
          <a:r>
            <a:rPr lang="ar-YE" sz="2400" b="1" kern="1200" dirty="0"/>
            <a:t> بيئة عمل أكثر أمانا </a:t>
          </a:r>
          <a:endParaRPr lang="en-US" sz="2400" kern="1200" dirty="0"/>
        </a:p>
      </dsp:txBody>
      <dsp:txXfrm>
        <a:off x="616792" y="2630917"/>
        <a:ext cx="3110393" cy="1319560"/>
      </dsp:txXfrm>
    </dsp:sp>
    <dsp:sp modelId="{3E3614E9-9CBA-4307-9B35-9F9ABBB9EF07}">
      <dsp:nvSpPr>
        <dsp:cNvPr id="0" name=""/>
        <dsp:cNvSpPr/>
      </dsp:nvSpPr>
      <dsp:spPr>
        <a:xfrm>
          <a:off x="8854389" y="2604407"/>
          <a:ext cx="1319560" cy="1319560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E1C5B5-1EA2-4CA4-A119-060E08537A35}">
      <dsp:nvSpPr>
        <dsp:cNvPr id="0" name=""/>
        <dsp:cNvSpPr/>
      </dsp:nvSpPr>
      <dsp:spPr>
        <a:xfrm>
          <a:off x="9118245" y="2841755"/>
          <a:ext cx="765345" cy="765345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493AED-080A-4768-8900-BB62226FF064}">
      <dsp:nvSpPr>
        <dsp:cNvPr id="0" name=""/>
        <dsp:cNvSpPr/>
      </dsp:nvSpPr>
      <dsp:spPr>
        <a:xfrm>
          <a:off x="5526902" y="2670662"/>
          <a:ext cx="3110393" cy="13195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YE" sz="2400" b="1" kern="1200" dirty="0"/>
            <a:t>وفورات في التكاليف: </a:t>
          </a:r>
          <a:br>
            <a:rPr lang="ar-YE" sz="2400" b="1" kern="1200" dirty="0"/>
          </a:br>
          <a:r>
            <a:rPr lang="ar-YE" sz="2400" b="1" kern="1200" dirty="0"/>
            <a:t>تقليل الحاجة إلى الفحم والزئبق </a:t>
          </a:r>
          <a:endParaRPr lang="en-US" sz="2400" kern="1200" dirty="0"/>
        </a:p>
      </dsp:txBody>
      <dsp:txXfrm>
        <a:off x="5526902" y="2670662"/>
        <a:ext cx="3110393" cy="131956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1ADC2C-B07B-45E3-BD59-EF495C23721D}">
      <dsp:nvSpPr>
        <dsp:cNvPr id="0" name=""/>
        <dsp:cNvSpPr/>
      </dsp:nvSpPr>
      <dsp:spPr>
        <a:xfrm>
          <a:off x="10412189" y="492538"/>
          <a:ext cx="941528" cy="941528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826E45-E340-44CE-97C9-605ED38AFD83}">
      <dsp:nvSpPr>
        <dsp:cNvPr id="0" name=""/>
        <dsp:cNvSpPr/>
      </dsp:nvSpPr>
      <dsp:spPr>
        <a:xfrm>
          <a:off x="10636411" y="690259"/>
          <a:ext cx="546086" cy="54608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46D3BC-2486-46DC-AAAA-E6FE11269170}">
      <dsp:nvSpPr>
        <dsp:cNvPr id="0" name=""/>
        <dsp:cNvSpPr/>
      </dsp:nvSpPr>
      <dsp:spPr>
        <a:xfrm>
          <a:off x="8003884" y="598554"/>
          <a:ext cx="2219316" cy="9415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YE" sz="1200" b="1" kern="1200" dirty="0"/>
            <a:t>أرباح استثنائية: يقدم المشروع عوائد غير عادية ، مما يسمح باسترداد رأس المال في وقت قياسي.</a:t>
          </a:r>
          <a:endParaRPr lang="en-US" sz="1200" kern="1200" dirty="0"/>
        </a:p>
      </dsp:txBody>
      <dsp:txXfrm>
        <a:off x="8003884" y="598554"/>
        <a:ext cx="2219316" cy="941528"/>
      </dsp:txXfrm>
    </dsp:sp>
    <dsp:sp modelId="{FD29A304-D1A4-4BE9-BC86-D7284E70969F}">
      <dsp:nvSpPr>
        <dsp:cNvPr id="0" name=""/>
        <dsp:cNvSpPr/>
      </dsp:nvSpPr>
      <dsp:spPr>
        <a:xfrm>
          <a:off x="6567989" y="598554"/>
          <a:ext cx="941528" cy="941528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4065566-B200-46D3-984F-6F77116CA53F}">
      <dsp:nvSpPr>
        <dsp:cNvPr id="0" name=""/>
        <dsp:cNvSpPr/>
      </dsp:nvSpPr>
      <dsp:spPr>
        <a:xfrm>
          <a:off x="6725954" y="756521"/>
          <a:ext cx="546086" cy="54608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92968F-B972-4ECE-807B-C84F73EAA79D}">
      <dsp:nvSpPr>
        <dsp:cNvPr id="0" name=""/>
        <dsp:cNvSpPr/>
      </dsp:nvSpPr>
      <dsp:spPr>
        <a:xfrm>
          <a:off x="4278970" y="625058"/>
          <a:ext cx="2219316" cy="9415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YE" sz="1200" b="1" kern="1200" dirty="0"/>
            <a:t>التكنولوجيا المبتكرة: تستخدم تقنية جديدة تماما في أسواق التعدين ، محمية ببراءة اختراع دولية.</a:t>
          </a:r>
          <a:endParaRPr lang="en-US" sz="1200" kern="1200" dirty="0"/>
        </a:p>
      </dsp:txBody>
      <dsp:txXfrm>
        <a:off x="4278970" y="625058"/>
        <a:ext cx="2219316" cy="941528"/>
      </dsp:txXfrm>
    </dsp:sp>
    <dsp:sp modelId="{AE6590F4-65DA-4C39-9DB0-1B4BAC0D6315}">
      <dsp:nvSpPr>
        <dsp:cNvPr id="0" name=""/>
        <dsp:cNvSpPr/>
      </dsp:nvSpPr>
      <dsp:spPr>
        <a:xfrm>
          <a:off x="2935830" y="598554"/>
          <a:ext cx="941528" cy="941528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E6AE79-D797-4177-881A-FC758031EEFA}">
      <dsp:nvSpPr>
        <dsp:cNvPr id="0" name=""/>
        <dsp:cNvSpPr/>
      </dsp:nvSpPr>
      <dsp:spPr>
        <a:xfrm>
          <a:off x="3120295" y="769774"/>
          <a:ext cx="546086" cy="54608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60D68A-0317-4201-BBA3-3F31F8EEE8B3}">
      <dsp:nvSpPr>
        <dsp:cNvPr id="0" name=""/>
        <dsp:cNvSpPr/>
      </dsp:nvSpPr>
      <dsp:spPr>
        <a:xfrm>
          <a:off x="607053" y="625058"/>
          <a:ext cx="2219316" cy="9415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YE" sz="1200" b="1" kern="1200" dirty="0"/>
            <a:t>قابلية التوسع: يمكن تكرار المشروع وتطبيقه في سياقات مختلفة.</a:t>
          </a:r>
          <a:endParaRPr lang="en-US" sz="1200" kern="1200" dirty="0"/>
        </a:p>
      </dsp:txBody>
      <dsp:txXfrm>
        <a:off x="607053" y="625058"/>
        <a:ext cx="2219316" cy="941528"/>
      </dsp:txXfrm>
    </dsp:sp>
    <dsp:sp modelId="{95A5FA75-6934-423C-A5F4-F6283D22B2F1}">
      <dsp:nvSpPr>
        <dsp:cNvPr id="0" name=""/>
        <dsp:cNvSpPr/>
      </dsp:nvSpPr>
      <dsp:spPr>
        <a:xfrm>
          <a:off x="2911457" y="2482411"/>
          <a:ext cx="941528" cy="941528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F09457-F053-449A-9DF7-EAA9C2830C10}">
      <dsp:nvSpPr>
        <dsp:cNvPr id="0" name=""/>
        <dsp:cNvSpPr/>
      </dsp:nvSpPr>
      <dsp:spPr>
        <a:xfrm>
          <a:off x="3095925" y="2638798"/>
          <a:ext cx="546086" cy="54608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C1FD93-FD6E-4799-9FE4-2625310F096C}">
      <dsp:nvSpPr>
        <dsp:cNvPr id="0" name=""/>
        <dsp:cNvSpPr/>
      </dsp:nvSpPr>
      <dsp:spPr>
        <a:xfrm>
          <a:off x="529670" y="2522162"/>
          <a:ext cx="2219316" cy="9415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YE" sz="1200" b="1" kern="1200" dirty="0"/>
            <a:t>موافقة واسعة: لقد تم استقبال الجهاز بشكل جيد من قبل جميع شرائح المهتمين بمجال التعدين.</a:t>
          </a:r>
          <a:endParaRPr lang="en-US" sz="1200" kern="1200" dirty="0"/>
        </a:p>
      </dsp:txBody>
      <dsp:txXfrm>
        <a:off x="529670" y="2522162"/>
        <a:ext cx="2219316" cy="941528"/>
      </dsp:txXfrm>
    </dsp:sp>
    <dsp:sp modelId="{BA5E4D75-991C-4F61-B2FD-92F5B0B64EAE}">
      <dsp:nvSpPr>
        <dsp:cNvPr id="0" name=""/>
        <dsp:cNvSpPr/>
      </dsp:nvSpPr>
      <dsp:spPr>
        <a:xfrm>
          <a:off x="6594493" y="2508915"/>
          <a:ext cx="941528" cy="941528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20915F-6394-414A-8CCC-22A0A337500C}">
      <dsp:nvSpPr>
        <dsp:cNvPr id="0" name=""/>
        <dsp:cNvSpPr/>
      </dsp:nvSpPr>
      <dsp:spPr>
        <a:xfrm>
          <a:off x="6792216" y="2638798"/>
          <a:ext cx="546086" cy="546086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6F2BD6-F95A-409E-9FF9-0AB2FF7B3460}">
      <dsp:nvSpPr>
        <dsp:cNvPr id="0" name=""/>
        <dsp:cNvSpPr/>
      </dsp:nvSpPr>
      <dsp:spPr>
        <a:xfrm>
          <a:off x="4239200" y="2548666"/>
          <a:ext cx="2219316" cy="9415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YE" sz="1200" b="1" kern="1200" dirty="0"/>
            <a:t>التنفيذ المثبت: يعمل المشروع بالفعل في أكبر أسواق التعدين التقليدية في بلد يشتهر بتعدين الذهب بالطريقة التقليدية.</a:t>
          </a:r>
          <a:endParaRPr lang="en-US" sz="1200" kern="1200" dirty="0"/>
        </a:p>
      </dsp:txBody>
      <dsp:txXfrm>
        <a:off x="4239200" y="2548666"/>
        <a:ext cx="2219316" cy="941528"/>
      </dsp:txXfrm>
    </dsp:sp>
    <dsp:sp modelId="{486365AE-B5ED-46C3-9AB5-AA8DA28EEAD0}">
      <dsp:nvSpPr>
        <dsp:cNvPr id="0" name=""/>
        <dsp:cNvSpPr/>
      </dsp:nvSpPr>
      <dsp:spPr>
        <a:xfrm>
          <a:off x="10436561" y="2548666"/>
          <a:ext cx="941528" cy="941528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08E1D8-ABF1-4686-BCEF-DBABDBA5CA95}">
      <dsp:nvSpPr>
        <dsp:cNvPr id="0" name=""/>
        <dsp:cNvSpPr/>
      </dsp:nvSpPr>
      <dsp:spPr>
        <a:xfrm>
          <a:off x="10647533" y="2638798"/>
          <a:ext cx="546086" cy="546086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EBD454-7982-4EAB-B8C0-1C454BE6D149}">
      <dsp:nvSpPr>
        <dsp:cNvPr id="0" name=""/>
        <dsp:cNvSpPr/>
      </dsp:nvSpPr>
      <dsp:spPr>
        <a:xfrm>
          <a:off x="8068018" y="2588427"/>
          <a:ext cx="2219316" cy="9415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YE" sz="1200" b="1" kern="1200" dirty="0"/>
            <a:t>المرونة والفرص: يتمتع المشروع بالقدرة على المناورة واغتنام الفرص القيمة من خلال الانتقال إلى أسواق التعدين الأكثر إنتاجية في غضون يوم واحد ، مما يضمن استمرار نمو الأرباح وتجنب فترات الركود.</a:t>
          </a:r>
          <a:endParaRPr lang="en-US" sz="1200" kern="1200" dirty="0"/>
        </a:p>
      </dsp:txBody>
      <dsp:txXfrm>
        <a:off x="8068018" y="2588427"/>
        <a:ext cx="2219316" cy="941528"/>
      </dsp:txXfrm>
    </dsp:sp>
    <dsp:sp modelId="{03CABFDE-DBE8-4EE7-82CA-19442BEE3709}">
      <dsp:nvSpPr>
        <dsp:cNvPr id="0" name=""/>
        <dsp:cNvSpPr/>
      </dsp:nvSpPr>
      <dsp:spPr>
        <a:xfrm>
          <a:off x="6649155" y="4353011"/>
          <a:ext cx="941528" cy="941528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FE1D4C-108C-403D-9FD1-22CA6F1EE7F6}">
      <dsp:nvSpPr>
        <dsp:cNvPr id="0" name=""/>
        <dsp:cNvSpPr/>
      </dsp:nvSpPr>
      <dsp:spPr>
        <a:xfrm>
          <a:off x="6859541" y="4497719"/>
          <a:ext cx="546086" cy="546086"/>
        </a:xfrm>
        <a:prstGeom prst="rect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266527-5359-4C44-9678-322058B679CD}">
      <dsp:nvSpPr>
        <dsp:cNvPr id="0" name=""/>
        <dsp:cNvSpPr/>
      </dsp:nvSpPr>
      <dsp:spPr>
        <a:xfrm>
          <a:off x="4213758" y="4485522"/>
          <a:ext cx="2219316" cy="9415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YE" sz="1200" b="1" kern="1200" dirty="0"/>
            <a:t>الدعم الحكومي: ترحب الحكومات المحلية بالمشروع نظرا لتأثيره الإيجابي الكبير على السلامة والأمن البيئي، والذي تحقق في فترة قصيرة.</a:t>
          </a:r>
          <a:endParaRPr lang="en-US" sz="1200" kern="1200" dirty="0"/>
        </a:p>
      </dsp:txBody>
      <dsp:txXfrm>
        <a:off x="4213758" y="4485522"/>
        <a:ext cx="2219316" cy="9415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6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sv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5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sv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alfhdgm.com/" TargetMode="External"/><Relationship Id="rId4" Type="http://schemas.openxmlformats.org/officeDocument/2006/relationships/hyperlink" Target="mailto:alfahdgmm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633" y="1516222"/>
            <a:ext cx="5701802" cy="3474608"/>
          </a:xfrm>
        </p:spPr>
        <p:txBody>
          <a:bodyPr>
            <a:normAutofit fontScale="90000"/>
          </a:bodyPr>
          <a:lstStyle/>
          <a:p>
            <a:r>
              <a:rPr lang="en-US" b="1" dirty="0" err="1">
                <a:solidFill>
                  <a:schemeClr val="tx2">
                    <a:alpha val="80000"/>
                  </a:schemeClr>
                </a:solidFill>
                <a:ea typeface="+mj-lt"/>
                <a:cs typeface="+mj-lt"/>
              </a:rPr>
              <a:t>فرصة</a:t>
            </a:r>
            <a:r>
              <a:rPr lang="en-US" b="1" dirty="0">
                <a:solidFill>
                  <a:schemeClr val="tx2">
                    <a:alpha val="80000"/>
                  </a:schemeClr>
                </a:solidFill>
                <a:ea typeface="+mj-lt"/>
                <a:cs typeface="+mj-lt"/>
              </a:rPr>
              <a:t> </a:t>
            </a:r>
            <a:r>
              <a:rPr lang="en-US" b="1" dirty="0" err="1">
                <a:solidFill>
                  <a:schemeClr val="tx2">
                    <a:alpha val="80000"/>
                  </a:schemeClr>
                </a:solidFill>
                <a:ea typeface="+mj-lt"/>
                <a:cs typeface="+mj-lt"/>
              </a:rPr>
              <a:t>استثمارية</a:t>
            </a:r>
            <a:r>
              <a:rPr lang="en-US" b="1" dirty="0">
                <a:solidFill>
                  <a:schemeClr val="tx2">
                    <a:alpha val="80000"/>
                  </a:schemeClr>
                </a:solidFill>
                <a:ea typeface="+mj-lt"/>
                <a:cs typeface="+mj-lt"/>
              </a:rPr>
              <a:t> </a:t>
            </a:r>
            <a:r>
              <a:rPr lang="en-US" b="1" dirty="0" err="1">
                <a:solidFill>
                  <a:schemeClr val="tx2">
                    <a:alpha val="80000"/>
                  </a:schemeClr>
                </a:solidFill>
                <a:ea typeface="+mj-lt"/>
                <a:cs typeface="+mj-lt"/>
              </a:rPr>
              <a:t>فريدة</a:t>
            </a:r>
            <a:br>
              <a:rPr lang="en-US" dirty="0">
                <a:ea typeface="+mj-lt"/>
                <a:cs typeface="+mj-lt"/>
              </a:rPr>
            </a:br>
            <a:r>
              <a:rPr lang="en-US" b="1" dirty="0" err="1">
                <a:solidFill>
                  <a:schemeClr val="tx2">
                    <a:alpha val="80000"/>
                  </a:schemeClr>
                </a:solidFill>
                <a:ea typeface="+mj-lt"/>
                <a:cs typeface="+mj-lt"/>
              </a:rPr>
              <a:t>جهاز</a:t>
            </a:r>
            <a:r>
              <a:rPr lang="en-US" b="1" dirty="0">
                <a:solidFill>
                  <a:schemeClr val="tx2">
                    <a:alpha val="80000"/>
                  </a:schemeClr>
                </a:solidFill>
                <a:ea typeface="+mj-lt"/>
                <a:cs typeface="+mj-lt"/>
              </a:rPr>
              <a:t> </a:t>
            </a:r>
            <a:r>
              <a:rPr lang="en-US" b="1" dirty="0" err="1">
                <a:solidFill>
                  <a:schemeClr val="tx2">
                    <a:alpha val="80000"/>
                  </a:schemeClr>
                </a:solidFill>
                <a:ea typeface="+mj-lt"/>
                <a:cs typeface="+mj-lt"/>
              </a:rPr>
              <a:t>حرق</a:t>
            </a:r>
            <a:r>
              <a:rPr lang="en-US" b="1" dirty="0">
                <a:solidFill>
                  <a:schemeClr val="tx2">
                    <a:alpha val="80000"/>
                  </a:schemeClr>
                </a:solidFill>
                <a:ea typeface="+mj-lt"/>
                <a:cs typeface="+mj-lt"/>
              </a:rPr>
              <a:t> </a:t>
            </a:r>
            <a:r>
              <a:rPr lang="en-US" b="1" dirty="0" err="1">
                <a:solidFill>
                  <a:schemeClr val="tx2">
                    <a:alpha val="80000"/>
                  </a:schemeClr>
                </a:solidFill>
                <a:ea typeface="+mj-lt"/>
                <a:cs typeface="+mj-lt"/>
              </a:rPr>
              <a:t>الذهب</a:t>
            </a:r>
            <a:r>
              <a:rPr lang="en-US" b="1" dirty="0">
                <a:solidFill>
                  <a:schemeClr val="tx2">
                    <a:alpha val="80000"/>
                  </a:schemeClr>
                </a:solidFill>
                <a:ea typeface="+mj-lt"/>
                <a:cs typeface="+mj-lt"/>
              </a:rPr>
              <a:t> </a:t>
            </a:r>
            <a:r>
              <a:rPr lang="en-US" b="1" dirty="0" err="1">
                <a:solidFill>
                  <a:schemeClr val="tx2">
                    <a:alpha val="80000"/>
                  </a:schemeClr>
                </a:solidFill>
                <a:ea typeface="+mj-lt"/>
                <a:cs typeface="+mj-lt"/>
              </a:rPr>
              <a:t>وتكثيف</a:t>
            </a:r>
            <a:r>
              <a:rPr lang="en-US" b="1" dirty="0">
                <a:solidFill>
                  <a:schemeClr val="tx2">
                    <a:alpha val="80000"/>
                  </a:schemeClr>
                </a:solidFill>
                <a:ea typeface="+mj-lt"/>
                <a:cs typeface="+mj-lt"/>
              </a:rPr>
              <a:t> </a:t>
            </a:r>
            <a:r>
              <a:rPr lang="en-US" b="1" dirty="0" err="1">
                <a:solidFill>
                  <a:schemeClr val="tx2">
                    <a:alpha val="80000"/>
                  </a:schemeClr>
                </a:solidFill>
                <a:ea typeface="+mj-lt"/>
                <a:cs typeface="+mj-lt"/>
              </a:rPr>
              <a:t>الزئبق</a:t>
            </a:r>
            <a:br>
              <a:rPr lang="en-US" b="1" dirty="0"/>
            </a:br>
            <a:r>
              <a:rPr lang="en-US" b="1" dirty="0">
                <a:solidFill>
                  <a:schemeClr val="tx2">
                    <a:alpha val="80000"/>
                  </a:schemeClr>
                </a:solidFill>
                <a:ea typeface="+mj-lt"/>
                <a:cs typeface="+mj-lt"/>
              </a:rPr>
              <a:t> (G + M)</a:t>
            </a:r>
            <a:endParaRPr lang="en-US" b="1" dirty="0">
              <a:solidFill>
                <a:schemeClr val="tx2">
                  <a:alpha val="80000"/>
                </a:schemeClr>
              </a:solidFill>
              <a:cs typeface="Posterama"/>
            </a:endParaRPr>
          </a:p>
        </p:txBody>
      </p:sp>
      <p:pic>
        <p:nvPicPr>
          <p:cNvPr id="4" name="Picture 3" descr="Gold nuggets in water&#10;&#10;Description automatically generated">
            <a:extLst>
              <a:ext uri="{FF2B5EF4-FFF2-40B4-BE49-F238E27FC236}">
                <a16:creationId xmlns:a16="http://schemas.microsoft.com/office/drawing/2014/main" id="{71C6A70E-907A-CC31-C28E-DF59C58C35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112" r="24113" b="1"/>
          <a:stretch/>
        </p:blipFill>
        <p:spPr>
          <a:xfrm>
            <a:off x="6084873" y="-3440"/>
            <a:ext cx="6129950" cy="6861439"/>
          </a:xfrm>
          <a:custGeom>
            <a:avLst/>
            <a:gdLst/>
            <a:ahLst/>
            <a:cxnLst/>
            <a:rect l="l" t="t" r="r" b="b"/>
            <a:pathLst>
              <a:path w="6129950" h="6861439">
                <a:moveTo>
                  <a:pt x="1687527" y="0"/>
                </a:moveTo>
                <a:lnTo>
                  <a:pt x="6129950" y="0"/>
                </a:lnTo>
                <a:lnTo>
                  <a:pt x="6129950" y="6858000"/>
                </a:lnTo>
                <a:lnTo>
                  <a:pt x="5040333" y="6858000"/>
                </a:lnTo>
                <a:lnTo>
                  <a:pt x="5040333" y="6861439"/>
                </a:lnTo>
                <a:lnTo>
                  <a:pt x="272442" y="6861439"/>
                </a:lnTo>
                <a:lnTo>
                  <a:pt x="196402" y="6549696"/>
                </a:lnTo>
                <a:cubicBezTo>
                  <a:pt x="-517926" y="3427393"/>
                  <a:pt x="946083" y="3323532"/>
                  <a:pt x="946083" y="1"/>
                </a:cubicBezTo>
                <a:lnTo>
                  <a:pt x="1687527" y="1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790321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090C95-CCD0-11FD-DA07-7E71171B24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YE" sz="5400" b="1" i="0" u="none" strike="noStrike" dirty="0">
                <a:solidFill>
                  <a:srgbClr val="12154E"/>
                </a:solidFill>
                <a:effectLst/>
                <a:latin typeface="Posterama" panose="020B0502040204020203" pitchFamily="34" charset="0"/>
              </a:rPr>
              <a:t>يتواجد الذهب بصورتين</a:t>
            </a:r>
            <a:r>
              <a:rPr lang="ar-YE" sz="5400" b="1" i="0" dirty="0">
                <a:solidFill>
                  <a:srgbClr val="000000"/>
                </a:solidFill>
                <a:effectLst/>
                <a:latin typeface="Posterama" panose="020B0502040204020203" pitchFamily="34" charset="0"/>
              </a:rPr>
              <a:t>​</a:t>
            </a:r>
            <a:endParaRPr lang="en-US" sz="5400" b="1" dirty="0">
              <a:ea typeface="+mj-lt"/>
              <a:cs typeface="+mj-lt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98C1A30-31C8-1D70-E4C2-00C6CE33E4C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1250758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Picture 8" descr="A bowl of potatoes on a fire&#10;&#10;Description automatically generated">
            <a:extLst>
              <a:ext uri="{FF2B5EF4-FFF2-40B4-BE49-F238E27FC236}">
                <a16:creationId xmlns:a16="http://schemas.microsoft.com/office/drawing/2014/main" id="{D59C163F-DE08-149F-ADDA-DB7128CB6C8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99862" y="1702279"/>
            <a:ext cx="3225673" cy="2993366"/>
          </a:xfrm>
          <a:prstGeom prst="rect">
            <a:avLst/>
          </a:prstGeom>
        </p:spPr>
      </p:pic>
      <p:pic>
        <p:nvPicPr>
          <p:cNvPr id="10" name="Picture 9" descr="A food on a plate&#10;&#10;Description automatically generated">
            <a:extLst>
              <a:ext uri="{FF2B5EF4-FFF2-40B4-BE49-F238E27FC236}">
                <a16:creationId xmlns:a16="http://schemas.microsoft.com/office/drawing/2014/main" id="{ADF4000A-BD76-195E-E79A-735CC1A15D61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2328" t="11399" r="16941" b="8056"/>
          <a:stretch/>
        </p:blipFill>
        <p:spPr>
          <a:xfrm>
            <a:off x="7014640" y="1716924"/>
            <a:ext cx="3702144" cy="2942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487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577D6B2E-37A3-429E-A37C-F30ED64872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CEAD642-85CF-4750-8432-7C80C901F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1723" y="-1"/>
            <a:ext cx="12225953" cy="686807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33EEAE-15D5-4119-8C1E-89D943F91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41959" y="-3"/>
            <a:ext cx="11772269" cy="6868074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83000"/>
                </a:schemeClr>
              </a:gs>
              <a:gs pos="100000">
                <a:schemeClr val="accent1"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30D8B3B-9B80-4025-B934-26DC7D7CD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5200" y="0"/>
            <a:ext cx="3623374" cy="686807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064D5D5-227B-4F66-9AEA-46F570E79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5875" y="-3"/>
            <a:ext cx="12233581" cy="6868076"/>
          </a:xfrm>
          <a:prstGeom prst="rect">
            <a:avLst/>
          </a:prstGeom>
          <a:gradFill>
            <a:gsLst>
              <a:gs pos="3000">
                <a:schemeClr val="accent1">
                  <a:lumMod val="75000"/>
                  <a:alpha val="0"/>
                </a:schemeClr>
              </a:gs>
              <a:gs pos="100000">
                <a:srgbClr val="000000">
                  <a:alpha val="73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46B67A4-D328-4747-A82B-65E84FA463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484334" y="-861824"/>
            <a:ext cx="6861931" cy="8597859"/>
          </a:xfrm>
          <a:prstGeom prst="rect">
            <a:avLst/>
          </a:prstGeom>
          <a:gradFill>
            <a:gsLst>
              <a:gs pos="3000">
                <a:schemeClr val="accent1">
                  <a:lumMod val="75000"/>
                  <a:alpha val="0"/>
                </a:schemeClr>
              </a:gs>
              <a:gs pos="100000">
                <a:srgbClr val="000000">
                  <a:alpha val="27000"/>
                </a:srgb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5A1B09C-1565-46F8-B70F-621C5EB4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993193">
            <a:off x="1186972" y="1089049"/>
            <a:ext cx="4967533" cy="4988390"/>
          </a:xfrm>
          <a:prstGeom prst="ellipse">
            <a:avLst/>
          </a:prstGeom>
          <a:gradFill>
            <a:gsLst>
              <a:gs pos="0">
                <a:schemeClr val="accent1">
                  <a:alpha val="26000"/>
                </a:schemeClr>
              </a:gs>
              <a:gs pos="85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1D46F2-0389-B33B-3D2F-A0FEA95AA5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53341" y="1301350"/>
            <a:ext cx="6714699" cy="3178689"/>
          </a:xfrm>
        </p:spPr>
        <p:txBody>
          <a:bodyPr>
            <a:normAutofit/>
          </a:bodyPr>
          <a:lstStyle/>
          <a:p>
            <a:pPr algn="l"/>
            <a:r>
              <a:rPr lang="ar-YE" sz="4800" b="1" dirty="0">
                <a:solidFill>
                  <a:srgbClr val="FFFFFF"/>
                </a:solidFill>
                <a:latin typeface="Arial"/>
                <a:cs typeface="Arial"/>
              </a:rPr>
              <a:t>أين تكمن المشكلة؟</a:t>
            </a:r>
            <a:br>
              <a:rPr lang="ar-YE" sz="4800" b="1" dirty="0">
                <a:solidFill>
                  <a:srgbClr val="FFFFFF"/>
                </a:solidFill>
                <a:latin typeface="Arial"/>
                <a:cs typeface="Arial"/>
              </a:rPr>
            </a:br>
            <a:endParaRPr lang="en-US" sz="4800" dirty="0">
              <a:solidFill>
                <a:srgbClr val="FFFFFF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C516CC8-80AC-446C-A56E-9F54B7210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4490110"/>
            <a:ext cx="12217710" cy="237796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1741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D038248A-211C-4EEC-8401-C761B929FB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30A849F-66D9-40C8-BEC8-35AFF8F456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B560F6-39B6-B810-A0FA-D26B2F8E6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226" y="1280679"/>
            <a:ext cx="9833548" cy="1325563"/>
          </a:xfrm>
        </p:spPr>
        <p:txBody>
          <a:bodyPr anchor="b">
            <a:normAutofit/>
          </a:bodyPr>
          <a:lstStyle/>
          <a:p>
            <a:pPr algn="ctr"/>
            <a:r>
              <a:rPr lang="en-US" sz="4000" b="1" dirty="0" err="1">
                <a:solidFill>
                  <a:schemeClr val="tx2"/>
                </a:solidFill>
                <a:ea typeface="+mj-lt"/>
                <a:cs typeface="+mj-lt"/>
              </a:rPr>
              <a:t>حرق</a:t>
            </a:r>
            <a:r>
              <a:rPr lang="en-US" sz="4000" b="1" dirty="0">
                <a:solidFill>
                  <a:schemeClr val="tx2"/>
                </a:solidFill>
                <a:ea typeface="+mj-lt"/>
                <a:cs typeface="+mj-lt"/>
              </a:rPr>
              <a:t> </a:t>
            </a:r>
            <a:r>
              <a:rPr lang="en-US" sz="4000" b="1" dirty="0" err="1">
                <a:solidFill>
                  <a:schemeClr val="tx2"/>
                </a:solidFill>
                <a:ea typeface="+mj-lt"/>
                <a:cs typeface="+mj-lt"/>
              </a:rPr>
              <a:t>الذهب</a:t>
            </a:r>
            <a:r>
              <a:rPr lang="en-US" sz="4000" b="1" dirty="0">
                <a:solidFill>
                  <a:schemeClr val="tx2"/>
                </a:solidFill>
                <a:ea typeface="+mj-lt"/>
                <a:cs typeface="+mj-lt"/>
              </a:rPr>
              <a:t> </a:t>
            </a:r>
            <a:r>
              <a:rPr lang="en-US" sz="4000" b="1" dirty="0" err="1">
                <a:solidFill>
                  <a:schemeClr val="tx2"/>
                </a:solidFill>
                <a:ea typeface="+mj-lt"/>
                <a:cs typeface="+mj-lt"/>
              </a:rPr>
              <a:t>بالطريقة</a:t>
            </a:r>
            <a:r>
              <a:rPr lang="en-US" sz="4000" b="1" dirty="0">
                <a:solidFill>
                  <a:schemeClr val="tx2"/>
                </a:solidFill>
                <a:ea typeface="+mj-lt"/>
                <a:cs typeface="+mj-lt"/>
              </a:rPr>
              <a:t> </a:t>
            </a:r>
            <a:r>
              <a:rPr lang="en-US" sz="4000" b="1" dirty="0" err="1">
                <a:solidFill>
                  <a:schemeClr val="tx2"/>
                </a:solidFill>
                <a:ea typeface="+mj-lt"/>
                <a:cs typeface="+mj-lt"/>
              </a:rPr>
              <a:t>القديمة</a:t>
            </a:r>
            <a:r>
              <a:rPr lang="en-US" sz="4000" b="1" dirty="0">
                <a:solidFill>
                  <a:schemeClr val="tx2"/>
                </a:solidFill>
                <a:ea typeface="+mj-lt"/>
                <a:cs typeface="+mj-lt"/>
              </a:rPr>
              <a:t> </a:t>
            </a:r>
            <a:r>
              <a:rPr lang="en-US" sz="4000" b="1" dirty="0" err="1">
                <a:solidFill>
                  <a:schemeClr val="tx2"/>
                </a:solidFill>
                <a:ea typeface="+mj-lt"/>
                <a:cs typeface="+mj-lt"/>
              </a:rPr>
              <a:t>يسبب</a:t>
            </a:r>
            <a:endParaRPr lang="en-US" sz="4000" b="1" dirty="0">
              <a:solidFill>
                <a:schemeClr val="tx2"/>
              </a:solidFill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4542298-A2B1-480F-A11C-A40EDD19B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289890" y="0"/>
            <a:ext cx="3902110" cy="2382977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74AEB45E-B965-46A0-8557-C646B5011B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921A22C7-11AD-44B0-9BF7-6E3A458215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87049D82-B7F3-4192-8337-4BDB16955E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24A7FAD9-577C-4D2E-A3B5-C6D0A39D4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9BE4BA-B135-3C44-46AC-E962B2A425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9226" y="2890979"/>
            <a:ext cx="9833548" cy="269397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r">
              <a:buNone/>
            </a:pPr>
            <a:r>
              <a:rPr lang="ar-YE" sz="2400" dirty="0">
                <a:solidFill>
                  <a:schemeClr val="tx2"/>
                </a:solidFill>
              </a:rPr>
              <a:t>- تلوث بيئي قاتل على مساحة 36 دولة</a:t>
            </a:r>
          </a:p>
          <a:p>
            <a:pPr marL="0" indent="0" algn="r">
              <a:buNone/>
            </a:pPr>
            <a:r>
              <a:rPr lang="ar-YE" sz="2400" dirty="0">
                <a:solidFill>
                  <a:schemeClr val="tx2"/>
                </a:solidFill>
              </a:rPr>
              <a:t>- خسارة كميات من الذهب أثناء حرقه</a:t>
            </a:r>
          </a:p>
          <a:p>
            <a:pPr marL="0" indent="0" algn="r">
              <a:buNone/>
            </a:pPr>
            <a:r>
              <a:rPr lang="ar-YE" sz="2400" dirty="0">
                <a:solidFill>
                  <a:schemeClr val="tx2"/>
                </a:solidFill>
              </a:rPr>
              <a:t>- خسارة كل كميات الزئبق المحروق والتي تساوي ثلاثة أضعاف كميات وزن الذهب المنتج</a:t>
            </a:r>
            <a:endParaRPr lang="en-US" sz="2400" dirty="0">
              <a:solidFill>
                <a:schemeClr val="tx2"/>
              </a:solidFill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A5C9C35-2375-49EB-B99C-17C87D42F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0" y="4682671"/>
            <a:ext cx="2898948" cy="2175328"/>
            <a:chOff x="-305" y="-1"/>
            <a:chExt cx="3832880" cy="2876136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7BE7B8C5-3FC9-47E9-B555-AFCB849A4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615B6EFE-6DC2-4A72-AC12-BCCC3638A6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E8C1B65-6799-4DD1-B262-01901DA126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3829674-8FAF-4E90-9FB7-C6CE17839B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972372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0D7B6173-1D58-48E2-83CF-37350F315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E149CDF-5DAC-4860-A285-9492CF2090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0DAC8FB-A162-44E3-A606-C855A03A5B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952" cy="686238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21BDEC81-16A7-4451-B893-C15000083B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6A515A1-4D80-430E-BE0A-71A290516A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8542" y="729175"/>
            <a:ext cx="11099352" cy="5399650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1A3B77-56E7-EA9E-7693-49F8EC6C3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0904" y="905011"/>
            <a:ext cx="4240050" cy="1889135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ar-YE" sz="4100" b="1" dirty="0">
                <a:ea typeface="+mj-lt"/>
                <a:cs typeface="+mj-lt"/>
              </a:rPr>
              <a:t>لتنقية الذهب المستخرج من باطن الارض يمر بثلاث مراحل: </a:t>
            </a:r>
            <a:endParaRPr lang="en-US" b="1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006FE8-52FF-6447-4401-6B1D7A7383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44986" y="3141428"/>
            <a:ext cx="4635968" cy="297302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114300" algn="r"/>
            <a:r>
              <a:rPr lang="ar-YE" sz="1800" b="1" dirty="0">
                <a:cs typeface="Times New Roman"/>
              </a:rPr>
              <a:t>- طحن الحجار الغني بذرات الذهب </a:t>
            </a:r>
          </a:p>
          <a:p>
            <a:pPr marL="114300" algn="r"/>
            <a:r>
              <a:rPr lang="ar-YE" sz="1800" b="1" dirty="0">
                <a:cs typeface="Times New Roman"/>
              </a:rPr>
              <a:t>- اضافة الزئبق أثناء الطحن ليمسك  بذرات الذهب</a:t>
            </a:r>
          </a:p>
          <a:p>
            <a:pPr marL="114300" algn="r"/>
            <a:r>
              <a:rPr lang="ar-YE" sz="1800" b="1" dirty="0">
                <a:cs typeface="Times New Roman"/>
              </a:rPr>
              <a:t>- حرق الخليط للتخلص من الزئبق والحصول على ذهب خالص</a:t>
            </a:r>
          </a:p>
          <a:p>
            <a:pPr marL="114300" algn="r"/>
            <a:endParaRPr lang="en-US" sz="1800" b="1" dirty="0">
              <a:cs typeface="+mj-cs"/>
            </a:endParaRPr>
          </a:p>
        </p:txBody>
      </p:sp>
      <p:pic>
        <p:nvPicPr>
          <p:cNvPr id="5" name="Content Placeholder 4" descr="A person holding a torch over a bowl of rocks&#10;&#10;Description automatically generated">
            <a:extLst>
              <a:ext uri="{FF2B5EF4-FFF2-40B4-BE49-F238E27FC236}">
                <a16:creationId xmlns:a16="http://schemas.microsoft.com/office/drawing/2014/main" id="{62A93F05-B10C-F85D-C576-B2098FC5FB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9300" r="28819" b="-1"/>
          <a:stretch/>
        </p:blipFill>
        <p:spPr>
          <a:xfrm>
            <a:off x="5359151" y="895610"/>
            <a:ext cx="6107166" cy="5058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971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57948F-16C8-AFBA-FE06-29AE54CD4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55" y="2131606"/>
            <a:ext cx="4115081" cy="2312083"/>
          </a:xfrm>
        </p:spPr>
        <p:txBody>
          <a:bodyPr anchor="b">
            <a:normAutofit/>
          </a:bodyPr>
          <a:lstStyle/>
          <a:p>
            <a:pPr algn="ctr">
              <a:spcBef>
                <a:spcPts val="1000"/>
              </a:spcBef>
            </a:pPr>
            <a:r>
              <a:rPr lang="ar-YE" sz="4000" b="1" dirty="0">
                <a:solidFill>
                  <a:srgbClr val="FFFFFF"/>
                </a:solidFill>
                <a:latin typeface="Arial"/>
                <a:cs typeface="Arial"/>
              </a:rPr>
              <a:t>المخاطر الصحية والاقتصادية لتعدين الذهب بالطريقة التقليدية</a:t>
            </a:r>
            <a:endParaRPr lang="en-US" sz="40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1E9655-844C-9E84-02F1-9DF008B9CC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572132"/>
            <a:ext cx="5279390" cy="543102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r">
              <a:buNone/>
            </a:pPr>
            <a:endParaRPr lang="ar-YE" sz="2000" dirty="0"/>
          </a:p>
          <a:p>
            <a:pPr marL="0" indent="0" algn="r">
              <a:buNone/>
            </a:pPr>
            <a:r>
              <a:rPr lang="ar-YE" sz="2000" dirty="0"/>
              <a:t>- </a:t>
            </a:r>
            <a:r>
              <a:rPr lang="ar-YE" sz="2000" b="1" dirty="0">
                <a:solidFill>
                  <a:srgbClr val="FF0000"/>
                </a:solidFill>
              </a:rPr>
              <a:t>تلوث المياه: </a:t>
            </a:r>
            <a:r>
              <a:rPr lang="ar-YE" sz="2000" dirty="0"/>
              <a:t>يلوث تعدين الذهب مصادر المياه بالزئبق والسيانيد ، مما يعرض الناس والنظم الإيكولوجية للخطر.</a:t>
            </a:r>
          </a:p>
          <a:p>
            <a:pPr marL="0" indent="0" algn="r">
              <a:buNone/>
            </a:pPr>
            <a:r>
              <a:rPr lang="ar-YE" sz="2000" dirty="0"/>
              <a:t>- </a:t>
            </a:r>
            <a:r>
              <a:rPr lang="ar-YE" sz="2000" b="1" dirty="0">
                <a:solidFill>
                  <a:srgbClr val="FF0000"/>
                </a:solidFill>
              </a:rPr>
              <a:t>تلوث الهواء: </a:t>
            </a:r>
            <a:r>
              <a:rPr lang="ar-YE" sz="2000" dirty="0"/>
              <a:t>تطلق العملية مئات الأطنان من الزئبق الأولي المحمول جوا كل عام ، مما يضر بجودة الهواء.</a:t>
            </a:r>
          </a:p>
          <a:p>
            <a:pPr marL="0" indent="0" algn="r">
              <a:buNone/>
            </a:pPr>
            <a:r>
              <a:rPr lang="ar-YE" sz="2000" dirty="0"/>
              <a:t>- </a:t>
            </a:r>
            <a:r>
              <a:rPr lang="ar-YE" sz="2000" b="1" dirty="0">
                <a:solidFill>
                  <a:srgbClr val="FF0000"/>
                </a:solidFill>
              </a:rPr>
              <a:t>التفاعلات الكيميائية: </a:t>
            </a:r>
            <a:r>
              <a:rPr lang="ar-YE" sz="2000" dirty="0"/>
              <a:t>يؤدي تعريض الأرض العميقة للهواء والماء إلى تفاعلات كيميائية تنتج حمض الكبريتيك ، والذي يمكن أن يتسرب إلى أنظمة الصرف </a:t>
            </a:r>
          </a:p>
          <a:p>
            <a:pPr marL="0" indent="0" algn="r">
              <a:buNone/>
            </a:pPr>
            <a:r>
              <a:rPr lang="ar-YE" sz="2000" dirty="0"/>
              <a:t>- </a:t>
            </a:r>
            <a:r>
              <a:rPr lang="ar-YE" sz="2000" b="1" dirty="0">
                <a:solidFill>
                  <a:srgbClr val="FF0000"/>
                </a:solidFill>
              </a:rPr>
              <a:t>المخاطر الصحية للبشر: </a:t>
            </a:r>
            <a:r>
              <a:rPr lang="ar-YE" sz="2000" dirty="0"/>
              <a:t>التعرض لأبخرة الزئبق يسبب مشاكل صحية خطيرة تؤثر على الجهاز العصبي والجهاز الهضمي والجهاز المناعي والرئتين والكلى.</a:t>
            </a:r>
          </a:p>
          <a:p>
            <a:pPr marL="0" indent="0" algn="r">
              <a:buNone/>
            </a:pPr>
            <a:r>
              <a:rPr lang="ar-YE" sz="2000" dirty="0"/>
              <a:t>- </a:t>
            </a:r>
            <a:r>
              <a:rPr lang="ar-YE" sz="2000" b="1" dirty="0">
                <a:solidFill>
                  <a:srgbClr val="FF0000"/>
                </a:solidFill>
              </a:rPr>
              <a:t>المخاطر الاقتصادية: </a:t>
            </a:r>
            <a:r>
              <a:rPr lang="ar-YE" sz="2000" dirty="0"/>
              <a:t>فقدان الزئبق السنوي الذي يتجاوز 300 طن في السودان وحده . </a:t>
            </a:r>
          </a:p>
          <a:p>
            <a:pPr marL="0" indent="0" algn="r">
              <a:buNone/>
            </a:pPr>
            <a:endParaRPr lang="ar-YE" sz="2000" dirty="0"/>
          </a:p>
        </p:txBody>
      </p:sp>
    </p:spTree>
    <p:extLst>
      <p:ext uri="{BB962C8B-B14F-4D97-AF65-F5344CB8AC3E}">
        <p14:creationId xmlns:p14="http://schemas.microsoft.com/office/powerpoint/2010/main" val="1198160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0E30439A-8A5B-46EC-8283-9B6B031D40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CEAD642-85CF-4750-8432-7C80C901F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27"/>
            <a:ext cx="12192001" cy="68580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33EEAE-15D5-4119-8C1E-89D943F91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55521" y="-1720"/>
            <a:ext cx="11750040" cy="6840685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61000"/>
                </a:schemeClr>
              </a:gs>
              <a:gs pos="100000">
                <a:schemeClr val="accent1">
                  <a:alpha val="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30D8B3B-9B80-4025-B934-26DC7D7CD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6054" y="-1291"/>
            <a:ext cx="3608179" cy="6858864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5A1B09C-1565-46F8-B70F-621C5EB4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5274173">
            <a:off x="6059728" y="779270"/>
            <a:ext cx="4967533" cy="4988390"/>
          </a:xfrm>
          <a:prstGeom prst="ellipse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79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AEA802-90A8-0175-CAAE-F786F9597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6353" y="421419"/>
            <a:ext cx="6596245" cy="326852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ar-YE" sz="48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فرصة الدخول للسوق </a:t>
            </a:r>
            <a:endParaRPr lang="en-US" sz="48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C516CC8-80AC-446C-A56E-9F54B7210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314" y="4480038"/>
            <a:ext cx="12179371" cy="237796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3947E58-F088-49F1-A3D1-DEA690192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6967085" y="1632660"/>
            <a:ext cx="6857572" cy="3592258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0"/>
                </a:srgb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0746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machine in a room&#10;&#10;Description automatically generated">
            <a:extLst>
              <a:ext uri="{FF2B5EF4-FFF2-40B4-BE49-F238E27FC236}">
                <a16:creationId xmlns:a16="http://schemas.microsoft.com/office/drawing/2014/main" id="{8DB67069-C820-296E-E097-4510DD94E23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581" r="26344" b="606"/>
          <a:stretch/>
        </p:blipFill>
        <p:spPr>
          <a:xfrm>
            <a:off x="880167" y="584822"/>
            <a:ext cx="3553752" cy="5450262"/>
          </a:xfrm>
          <a:prstGeom prst="rect">
            <a:avLst/>
          </a:prstGeom>
          <a:ln cmpd="sng">
            <a:solidFill>
              <a:schemeClr val="accent1"/>
            </a:solidFill>
          </a:ln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9735E6-935C-60F0-D7BB-791B0ECC39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6262" y="2620641"/>
            <a:ext cx="5837750" cy="302370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ar-YE" sz="2000" b="1" dirty="0">
                <a:ea typeface="+mn-lt"/>
                <a:cs typeface="+mn-lt"/>
              </a:rPr>
              <a:t>ان الجهاز فكرة مبتكرة وواعدة ويقدم حلول بيئية واقتصادية وتقنية ملموسة لأكثر من 250 سوق تعدين منتشرة في أكثر من 36 دولة حول العالم </a:t>
            </a:r>
          </a:p>
          <a:p>
            <a:pPr marL="0" indent="0" algn="r">
              <a:buNone/>
            </a:pPr>
            <a:endParaRPr lang="en-US" sz="2000"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9D72252-E83E-4AB9-B46F-B6EBFF615313}"/>
              </a:ext>
            </a:extLst>
          </p:cNvPr>
          <p:cNvSpPr/>
          <p:nvPr/>
        </p:nvSpPr>
        <p:spPr>
          <a:xfrm>
            <a:off x="7245927" y="1496291"/>
            <a:ext cx="2937164" cy="1233054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/>
              <a:t>G+M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C804CEA-63A7-437C-A9F0-5F3328CB0ECC}"/>
              </a:ext>
            </a:extLst>
          </p:cNvPr>
          <p:cNvSpPr/>
          <p:nvPr/>
        </p:nvSpPr>
        <p:spPr>
          <a:xfrm>
            <a:off x="0" y="6250898"/>
            <a:ext cx="12192000" cy="38974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4338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ADE20B-19A5-7419-16F8-59411F704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435" y="449929"/>
            <a:ext cx="4230100" cy="3387497"/>
          </a:xfrm>
        </p:spPr>
        <p:txBody>
          <a:bodyPr anchor="b">
            <a:normAutofit/>
          </a:bodyPr>
          <a:lstStyle/>
          <a:p>
            <a:pPr algn="ctr"/>
            <a:r>
              <a:rPr lang="ar-YE" sz="4000" b="1" dirty="0">
                <a:solidFill>
                  <a:srgbClr val="FFFFFF"/>
                </a:solidFill>
                <a:latin typeface="Arial"/>
                <a:cs typeface="Arial"/>
              </a:rPr>
              <a:t>أسواق التعدين التقليدية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406A34D-5ABC-C04C-8997-ACAE357B54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3158" y="649480"/>
            <a:ext cx="4862447" cy="5546047"/>
          </a:xfr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0" indent="0" algn="r">
              <a:lnSpc>
                <a:spcPct val="200000"/>
              </a:lnSpc>
              <a:buNone/>
            </a:pPr>
            <a:endParaRPr lang="ar-YE" sz="2000" dirty="0"/>
          </a:p>
          <a:p>
            <a:pPr marL="0" indent="0" algn="r">
              <a:lnSpc>
                <a:spcPct val="200000"/>
              </a:lnSpc>
              <a:buNone/>
            </a:pPr>
            <a:r>
              <a:rPr lang="ar-YE" sz="2000" b="1" dirty="0">
                <a:ea typeface="+mn-lt"/>
                <a:cs typeface="+mn-lt"/>
              </a:rPr>
              <a:t>انتشار أسواق التعدين التقليدية: </a:t>
            </a:r>
            <a:r>
              <a:rPr lang="ar-YE" sz="2000" dirty="0">
                <a:ea typeface="+mn-lt"/>
                <a:cs typeface="+mn-lt"/>
              </a:rPr>
              <a:t>تنتشر أسواق التعدين  في الكثير من دول العالم مثل إندونيسيا ودول من امريكا الجنوبية و٢٢ دوله في افريقيا</a:t>
            </a:r>
            <a:endParaRPr lang="ar-YE" dirty="0"/>
          </a:p>
          <a:p>
            <a:pPr marL="0" indent="0" algn="r">
              <a:lnSpc>
                <a:spcPct val="200000"/>
              </a:lnSpc>
              <a:buNone/>
            </a:pPr>
            <a:r>
              <a:rPr lang="ar-YE" sz="2000" b="1" dirty="0">
                <a:cs typeface="Arial"/>
              </a:rPr>
              <a:t>من حيث الصناعة: </a:t>
            </a:r>
            <a:r>
              <a:rPr lang="ar-YE" sz="2000" dirty="0">
                <a:cs typeface="Arial"/>
              </a:rPr>
              <a:t>تعتبر دول مثل جنوب أفريقيا من المساهمون الرئيسيون في إنتاج الذهب العالمي </a:t>
            </a:r>
            <a:endParaRPr lang="ar-YE" dirty="0"/>
          </a:p>
          <a:p>
            <a:pPr marL="0" indent="0" algn="r">
              <a:lnSpc>
                <a:spcPct val="200000"/>
              </a:lnSpc>
              <a:buNone/>
            </a:pPr>
            <a:r>
              <a:rPr lang="ar-YE" sz="2000" b="1" dirty="0"/>
              <a:t>الأثر الاقتصادي: </a:t>
            </a:r>
            <a:r>
              <a:rPr lang="ar-YE" sz="2000" dirty="0"/>
              <a:t>خلق فرص عمل كبيرة ونمو اقتصادي </a:t>
            </a:r>
          </a:p>
          <a:p>
            <a:pPr marL="0" indent="0" algn="r">
              <a:lnSpc>
                <a:spcPct val="200000"/>
              </a:lnSpc>
              <a:buNone/>
            </a:pPr>
            <a:r>
              <a:rPr lang="ar-YE" sz="2000" b="1" dirty="0"/>
              <a:t>إمكانيات الابتكار: </a:t>
            </a:r>
            <a:r>
              <a:rPr lang="ar-YE" sz="2000" dirty="0"/>
              <a:t>فرص لتقنيات تعدين أكثر أمانا وكفاءة نظراً لاستخدامهم الطريقة التقليدية للتعدين </a:t>
            </a:r>
          </a:p>
          <a:p>
            <a:pPr marL="0" indent="0" algn="r">
              <a:lnSpc>
                <a:spcPct val="200000"/>
              </a:lnSpc>
              <a:buNone/>
            </a:pPr>
            <a:endParaRPr lang="ar-YE" sz="2000" dirty="0"/>
          </a:p>
        </p:txBody>
      </p:sp>
    </p:spTree>
    <p:extLst>
      <p:ext uri="{BB962C8B-B14F-4D97-AF65-F5344CB8AC3E}">
        <p14:creationId xmlns:p14="http://schemas.microsoft.com/office/powerpoint/2010/main" val="25628876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1FF138-972C-B6B7-2F12-EA4251D1C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97" y="1066149"/>
            <a:ext cx="4977060" cy="1071791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ar-YE" sz="3000" dirty="0"/>
              <a:t>المساهمة السنوية في السوق العالمية للذهب من دول جنوب أفريقيا</a:t>
            </a:r>
            <a:endParaRPr lang="en-US" sz="3000" dirty="0"/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5140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297E88-8751-1E94-8DDA-0E072FF44B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9397" y="2407403"/>
            <a:ext cx="4977060" cy="373498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57150" algn="r">
              <a:lnSpc>
                <a:spcPct val="150000"/>
              </a:lnSpc>
            </a:pPr>
            <a:r>
              <a:rPr lang="ar-YE" sz="18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السودان: </a:t>
            </a:r>
            <a:r>
              <a:rPr lang="ar-YE" sz="1800" dirty="0"/>
              <a:t>41,800 كيلوغرام (41.8 طن). </a:t>
            </a:r>
          </a:p>
          <a:p>
            <a:pPr marL="57150" algn="r">
              <a:lnSpc>
                <a:spcPct val="150000"/>
              </a:lnSpc>
            </a:pPr>
            <a:r>
              <a:rPr lang="ar-YE" sz="18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موريتانيا: </a:t>
            </a:r>
            <a:r>
              <a:rPr lang="ar-YE" sz="1800" dirty="0"/>
              <a:t>19,300 كيلوغرام (19.3 طن) في عام 2022.     </a:t>
            </a:r>
          </a:p>
          <a:p>
            <a:pPr marL="57150" algn="r">
              <a:lnSpc>
                <a:spcPct val="150000"/>
              </a:lnSpc>
            </a:pPr>
            <a:r>
              <a:rPr lang="ar-YE" sz="18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غانا: </a:t>
            </a:r>
            <a:r>
              <a:rPr lang="ar-YE" sz="1800" dirty="0"/>
              <a:t>90,000 كيلوغرام (90 طن) في عام 2022. </a:t>
            </a:r>
          </a:p>
          <a:p>
            <a:pPr marL="57150" algn="r">
              <a:lnSpc>
                <a:spcPct val="150000"/>
              </a:lnSpc>
            </a:pPr>
            <a:r>
              <a:rPr lang="ar-YE" sz="18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جنوب إفريقيا: </a:t>
            </a:r>
            <a:r>
              <a:rPr lang="ar-YE" sz="1800" dirty="0"/>
              <a:t>110,000 كيلوغرام (110طن) في عام 2023. </a:t>
            </a:r>
          </a:p>
          <a:p>
            <a:pPr marL="57150" algn="r">
              <a:lnSpc>
                <a:spcPct val="150000"/>
              </a:lnSpc>
            </a:pPr>
            <a:r>
              <a:rPr lang="ar-YE" sz="18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مالي: </a:t>
            </a:r>
            <a:r>
              <a:rPr lang="ar-YE" sz="1800" dirty="0"/>
              <a:t>93,800 كيلوغرام (93.8 طن) في عام 2021. </a:t>
            </a:r>
          </a:p>
          <a:p>
            <a:pPr marL="57150" algn="r">
              <a:lnSpc>
                <a:spcPct val="150000"/>
              </a:lnSpc>
            </a:pPr>
            <a:r>
              <a:rPr lang="ar-YE" sz="18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بوركينا فاسو: </a:t>
            </a:r>
            <a:r>
              <a:rPr lang="ar-YE" sz="1800" dirty="0"/>
              <a:t>93,400 كيلوغرام (93.4 طن) في عام 2021. </a:t>
            </a:r>
          </a:p>
          <a:p>
            <a:pPr marL="57150" algn="r">
              <a:lnSpc>
                <a:spcPct val="150000"/>
              </a:lnSpc>
            </a:pPr>
            <a:endParaRPr lang="en-US" sz="1800" dirty="0"/>
          </a:p>
        </p:txBody>
      </p:sp>
      <p:pic>
        <p:nvPicPr>
          <p:cNvPr id="5" name="Picture Placeholder 4" descr="A diagram of a city&#10;&#10;Description automatically generated">
            <a:extLst>
              <a:ext uri="{FF2B5EF4-FFF2-40B4-BE49-F238E27FC236}">
                <a16:creationId xmlns:a16="http://schemas.microsoft.com/office/drawing/2014/main" id="{4981FD48-B4B3-0341-4AB9-8AFEADCABD6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2311" r="2311"/>
          <a:stretch/>
        </p:blipFill>
        <p:spPr>
          <a:xfrm>
            <a:off x="5650992" y="10"/>
            <a:ext cx="6541008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5377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Slide Background">
            <a:extLst>
              <a:ext uri="{FF2B5EF4-FFF2-40B4-BE49-F238E27FC236}">
                <a16:creationId xmlns:a16="http://schemas.microsoft.com/office/drawing/2014/main" id="{B210AC1D-4063-4C6E-9528-FA9C4C0C1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02F8C595-E68C-4306-AED8-DC7826A0A5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416414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3BD505-E878-124C-68CF-AC48D8897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409" y="762001"/>
            <a:ext cx="4156512" cy="170824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YE" sz="4000" dirty="0"/>
              <a:t>خلق الفرص الوظيفية</a:t>
            </a:r>
            <a:endParaRPr lang="en-US" sz="4000" dirty="0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70C4B83F-0977-1D26-31FF-E07315AAE05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5554" r="5557"/>
          <a:stretch/>
        </p:blipFill>
        <p:spPr>
          <a:xfrm>
            <a:off x="-1" y="-2"/>
            <a:ext cx="6096001" cy="6858002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700B96-28A5-655B-7FFC-52927ABB3B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03409" y="2470245"/>
            <a:ext cx="4156512" cy="376983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ar-YE" sz="20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السودان: </a:t>
            </a:r>
            <a:r>
              <a:rPr lang="ar-YE" sz="2000" dirty="0"/>
              <a:t>توظف أكثر من 1 مليون شخص. </a:t>
            </a:r>
          </a:p>
          <a:p>
            <a:pPr algn="r"/>
            <a:r>
              <a:rPr lang="ar-YE" sz="20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موريتانيا: </a:t>
            </a:r>
            <a:r>
              <a:rPr lang="ar-YE" sz="2000" dirty="0"/>
              <a:t>توظف 9,165 شخصا. </a:t>
            </a:r>
          </a:p>
          <a:p>
            <a:pPr algn="r"/>
            <a:r>
              <a:rPr lang="ar-YE" sz="20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غانا: </a:t>
            </a:r>
            <a:r>
              <a:rPr lang="ar-YE" sz="2000" dirty="0"/>
              <a:t>حوالي 1 مليون شخص. </a:t>
            </a:r>
          </a:p>
          <a:p>
            <a:pPr algn="r"/>
            <a:r>
              <a:rPr lang="ar-YE" sz="20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جنوب أفريقيا: </a:t>
            </a:r>
            <a:r>
              <a:rPr lang="ar-YE" sz="2000" dirty="0"/>
              <a:t>حوالي 93,800 شخص. </a:t>
            </a:r>
          </a:p>
          <a:p>
            <a:pPr algn="r"/>
            <a:r>
              <a:rPr lang="ar-YE" sz="20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مالي: </a:t>
            </a:r>
            <a:r>
              <a:rPr lang="ar-YE" sz="2000" dirty="0"/>
              <a:t>حوالي 200,000 شخص. </a:t>
            </a:r>
          </a:p>
          <a:p>
            <a:pPr algn="r"/>
            <a:r>
              <a:rPr lang="ar-YE" sz="20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بوركينا فاسو: </a:t>
            </a:r>
            <a:r>
              <a:rPr lang="ar-YE" sz="2000" dirty="0"/>
              <a:t>حوالي 1.2 مليون شخص. </a:t>
            </a:r>
          </a:p>
          <a:p>
            <a:pPr algn="r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8247876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790BE2-4E4F-4AAF-81A2-4A6F4885E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28B54C3-B57B-472A-B96E-1FCB67093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0"/>
            <a:ext cx="12191999" cy="6858000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rgbClr val="00000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DB3C429-F8DA-49B9-AF84-21996FCF7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-4"/>
            <a:ext cx="12192000" cy="6402581"/>
          </a:xfrm>
          <a:prstGeom prst="rect">
            <a:avLst/>
          </a:prstGeom>
          <a:gradFill>
            <a:gsLst>
              <a:gs pos="1000">
                <a:schemeClr val="accent1">
                  <a:lumMod val="75000"/>
                  <a:alpha val="59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12088DD-B1AD-40E0-8B86-1D87A2CCD9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63054" y="-2653923"/>
            <a:ext cx="6858001" cy="12165846"/>
          </a:xfrm>
          <a:prstGeom prst="rect">
            <a:avLst/>
          </a:prstGeom>
          <a:gradFill>
            <a:gsLst>
              <a:gs pos="13000">
                <a:schemeClr val="accent1">
                  <a:lumMod val="50000"/>
                  <a:alpha val="0"/>
                </a:schemeClr>
              </a:gs>
              <a:gs pos="99000">
                <a:srgbClr val="000000">
                  <a:alpha val="28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4C9F2B0-1044-46EB-8AEB-C3BFFDE6C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94763" y="0"/>
            <a:ext cx="6096001" cy="6858000"/>
          </a:xfrm>
          <a:prstGeom prst="rect">
            <a:avLst/>
          </a:prstGeom>
          <a:gradFill>
            <a:gsLst>
              <a:gs pos="13000">
                <a:schemeClr val="accent1">
                  <a:lumMod val="50000"/>
                  <a:alpha val="0"/>
                </a:schemeClr>
              </a:gs>
              <a:gs pos="99000">
                <a:schemeClr val="accent1">
                  <a:lumMod val="75000"/>
                  <a:alpha val="5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C395952-4E26-45A2-8756-2ADFD6E53C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-3"/>
            <a:ext cx="12182871" cy="6871922"/>
          </a:xfrm>
          <a:prstGeom prst="rect">
            <a:avLst/>
          </a:prstGeom>
          <a:gradFill>
            <a:gsLst>
              <a:gs pos="13000">
                <a:srgbClr val="000000">
                  <a:alpha val="35000"/>
                </a:srgbClr>
              </a:gs>
              <a:gs pos="99000">
                <a:schemeClr val="accent1">
                  <a:lumMod val="75000"/>
                  <a:alpha val="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734BADF-9461-4621-B112-2D7BABEA7D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7713" y="4049"/>
            <a:ext cx="10216576" cy="4729040"/>
          </a:xfrm>
          <a:custGeom>
            <a:avLst/>
            <a:gdLst>
              <a:gd name="connsiteX0" fmla="*/ 0 w 10216576"/>
              <a:gd name="connsiteY0" fmla="*/ 0 h 4729040"/>
              <a:gd name="connsiteX1" fmla="*/ 10216576 w 10216576"/>
              <a:gd name="connsiteY1" fmla="*/ 0 h 4729040"/>
              <a:gd name="connsiteX2" fmla="*/ 10210268 w 10216576"/>
              <a:gd name="connsiteY2" fmla="*/ 124944 h 4729040"/>
              <a:gd name="connsiteX3" fmla="*/ 5108288 w 10216576"/>
              <a:gd name="connsiteY3" fmla="*/ 4729040 h 4729040"/>
              <a:gd name="connsiteX4" fmla="*/ 6309 w 10216576"/>
              <a:gd name="connsiteY4" fmla="*/ 124944 h 472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16576" h="4729040">
                <a:moveTo>
                  <a:pt x="0" y="0"/>
                </a:moveTo>
                <a:lnTo>
                  <a:pt x="10216576" y="0"/>
                </a:lnTo>
                <a:lnTo>
                  <a:pt x="10210268" y="124944"/>
                </a:lnTo>
                <a:cubicBezTo>
                  <a:pt x="9947637" y="2710997"/>
                  <a:pt x="7763635" y="4729040"/>
                  <a:pt x="5108288" y="4729040"/>
                </a:cubicBezTo>
                <a:cubicBezTo>
                  <a:pt x="2452942" y="4729040"/>
                  <a:pt x="268937" y="2710997"/>
                  <a:pt x="6309" y="124944"/>
                </a:cubicBezTo>
                <a:close/>
              </a:path>
            </a:pathLst>
          </a:custGeom>
          <a:gradFill>
            <a:gsLst>
              <a:gs pos="7000">
                <a:schemeClr val="accent1">
                  <a:lumMod val="50000"/>
                  <a:alpha val="4000"/>
                </a:schemeClr>
              </a:gs>
              <a:gs pos="99000">
                <a:schemeClr val="accent1">
                  <a:alpha val="24000"/>
                </a:scheme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BD0C59-299A-6855-A6C8-50EC37B74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6693" y="1663010"/>
            <a:ext cx="8147713" cy="308124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ar-YE" sz="4800" kern="1200" dirty="0">
                <a:solidFill>
                  <a:srgbClr val="FFFFFF"/>
                </a:solidFill>
                <a:ea typeface="+mj-lt"/>
                <a:cs typeface="+mj-lt"/>
              </a:rPr>
              <a:t>حلولنا </a:t>
            </a:r>
            <a:r>
              <a:rPr lang="ar-YE" sz="4800" dirty="0">
                <a:solidFill>
                  <a:srgbClr val="FFFFFF"/>
                </a:solidFill>
                <a:ea typeface="+mj-lt"/>
                <a:cs typeface="+mj-lt"/>
              </a:rPr>
              <a:t>مبتكرة لقطاع التعدين التقليدي صديقة للبيئة آمنة وفعالة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45527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72402D5EE9A49A09432A87B8A848EFA6_video_dashinit">
            <a:hlinkClick r:id="" action="ppaction://media"/>
            <a:extLst>
              <a:ext uri="{FF2B5EF4-FFF2-40B4-BE49-F238E27FC236}">
                <a16:creationId xmlns:a16="http://schemas.microsoft.com/office/drawing/2014/main" id="{AD473CC6-BCA4-4CE2-588C-6A76F8261DA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044138" y="-2875"/>
            <a:ext cx="5543008" cy="686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054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3" name="Rectangle 52">
            <a:extLst>
              <a:ext uri="{FF2B5EF4-FFF2-40B4-BE49-F238E27FC236}">
                <a16:creationId xmlns:a16="http://schemas.microsoft.com/office/drawing/2014/main" id="{9D909724-2FAC-4941-A743-AB97A8A67D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106C26-B91D-33AB-A3EE-37D0E136A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5120" y="662162"/>
            <a:ext cx="5847781" cy="1046671"/>
          </a:xfrm>
        </p:spPr>
        <p:txBody>
          <a:bodyPr>
            <a:normAutofit/>
          </a:bodyPr>
          <a:lstStyle/>
          <a:p>
            <a:pPr algn="ctr"/>
            <a:r>
              <a:rPr lang="ar-YE" sz="2600" b="1" dirty="0">
                <a:latin typeface="Arial"/>
                <a:cs typeface="Arial"/>
              </a:rPr>
              <a:t>جهاز حرق الذهب وتكثيف الزئبق</a:t>
            </a:r>
            <a:br>
              <a:rPr lang="ar-YE" sz="2600" b="1" dirty="0">
                <a:latin typeface="Arial"/>
                <a:cs typeface="Arial"/>
              </a:rPr>
            </a:br>
            <a:r>
              <a:rPr lang="en-US" sz="2600" b="1" dirty="0">
                <a:latin typeface="Arial"/>
                <a:cs typeface="Arial"/>
              </a:rPr>
              <a:t>(G + M) </a:t>
            </a:r>
            <a:endParaRPr lang="en-US" sz="2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2AF91-C439-9BAF-3070-AD82C37DC2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5121" y="1870298"/>
            <a:ext cx="5847780" cy="4153011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indent="0" algn="r">
              <a:buNone/>
            </a:pPr>
            <a:r>
              <a:rPr lang="ar-YE" sz="18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Arial"/>
                <a:cs typeface="+mj-cs"/>
              </a:rPr>
              <a:t>مميزات الجهاز:</a:t>
            </a:r>
          </a:p>
          <a:p>
            <a:pPr marL="0" indent="0" algn="r">
              <a:buNone/>
            </a:pPr>
            <a:r>
              <a:rPr lang="ar-YE" sz="1400" b="1" dirty="0">
                <a:latin typeface="Arial"/>
                <a:cs typeface="+mj-cs"/>
              </a:rPr>
              <a:t>استخراج كامل للذهب </a:t>
            </a:r>
          </a:p>
          <a:p>
            <a:pPr marL="0" indent="0" algn="r">
              <a:buNone/>
            </a:pPr>
            <a:r>
              <a:rPr lang="ar-YE" sz="1400" b="1" dirty="0">
                <a:latin typeface="Arial"/>
                <a:cs typeface="+mj-cs"/>
              </a:rPr>
              <a:t>تكثيف الزئبق وإعادة تدويره </a:t>
            </a:r>
          </a:p>
          <a:p>
            <a:pPr marL="0" indent="0" algn="r">
              <a:buNone/>
            </a:pPr>
            <a:r>
              <a:rPr lang="ar-YE" sz="1400" b="1" dirty="0">
                <a:latin typeface="Arial"/>
                <a:cs typeface="+mj-cs"/>
              </a:rPr>
              <a:t>غرفة زجاجية آمنة ومغلقة تحترق </a:t>
            </a:r>
            <a:br>
              <a:rPr lang="ar-YE" sz="1400" b="1" dirty="0">
                <a:latin typeface="Arial"/>
                <a:cs typeface="+mj-cs"/>
              </a:rPr>
            </a:br>
            <a:endParaRPr lang="ar-YE" sz="1400" b="1" dirty="0">
              <a:latin typeface="Arial"/>
              <a:cs typeface="+mj-cs"/>
            </a:endParaRPr>
          </a:p>
          <a:p>
            <a:pPr marL="0" indent="0" algn="r">
              <a:buNone/>
            </a:pPr>
            <a:r>
              <a:rPr lang="ar-YE" sz="18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Arial"/>
                <a:cs typeface="+mj-cs"/>
              </a:rPr>
              <a:t>المواصفات الفنية للجهاز: </a:t>
            </a:r>
          </a:p>
          <a:p>
            <a:pPr marL="0" indent="0" algn="r">
              <a:buNone/>
            </a:pPr>
            <a:r>
              <a:rPr lang="ar-YE" sz="1400" b="1" dirty="0">
                <a:latin typeface="Arial"/>
                <a:cs typeface="+mj-cs"/>
              </a:rPr>
              <a:t>الأبعاد: 160 سم × 90 سم × 90 سم </a:t>
            </a:r>
          </a:p>
          <a:p>
            <a:pPr marL="0" indent="0" algn="r">
              <a:buNone/>
            </a:pPr>
            <a:r>
              <a:rPr lang="ar-YE" sz="1400" b="1" dirty="0">
                <a:latin typeface="Arial"/>
                <a:cs typeface="+mj-cs"/>
              </a:rPr>
              <a:t>الوزن: 140 كجم </a:t>
            </a:r>
          </a:p>
          <a:p>
            <a:pPr marL="0" indent="0" algn="r">
              <a:buNone/>
            </a:pPr>
            <a:r>
              <a:rPr lang="ar-YE" sz="1400" b="1" dirty="0">
                <a:latin typeface="Arial"/>
                <a:cs typeface="+mj-cs"/>
              </a:rPr>
              <a:t>الطاقة: مرحلة واحدة 2.2 كيلو واط </a:t>
            </a:r>
          </a:p>
          <a:p>
            <a:pPr marL="0" indent="0" algn="r">
              <a:buNone/>
            </a:pPr>
            <a:r>
              <a:rPr lang="ar-YE" sz="1400" b="1" dirty="0">
                <a:latin typeface="Arial"/>
                <a:cs typeface="+mj-cs"/>
              </a:rPr>
              <a:t>السعة: 1 جرام إلى 1 كيلوغرام لكل حرق </a:t>
            </a:r>
          </a:p>
          <a:p>
            <a:pPr marL="0" indent="0" algn="r">
              <a:buNone/>
            </a:pPr>
            <a:r>
              <a:rPr lang="ar-YE" sz="1400" b="1" dirty="0">
                <a:latin typeface="Arial"/>
                <a:cs typeface="+mj-cs"/>
              </a:rPr>
              <a:t>القدرة على الإنتاج: تعمل 24/7</a:t>
            </a:r>
          </a:p>
          <a:p>
            <a:pPr marL="0" indent="0" algn="r">
              <a:buNone/>
            </a:pPr>
            <a:r>
              <a:rPr lang="ar-YE" sz="1400" b="1" dirty="0">
                <a:latin typeface="Arial"/>
                <a:cs typeface="+mj-cs"/>
              </a:rPr>
              <a:t>المتطلبات: يحتاج فقط إلى الماء والكهرباء والغاز </a:t>
            </a:r>
          </a:p>
          <a:p>
            <a:pPr marL="0" indent="0" algn="r">
              <a:buNone/>
            </a:pPr>
            <a:r>
              <a:rPr lang="ar-YE" sz="1400" b="1" dirty="0">
                <a:latin typeface="Arial"/>
                <a:cs typeface="+mj-cs"/>
              </a:rPr>
              <a:t>سهولة الاستخدام: يمكن تشغيلها من قبل أي شخص </a:t>
            </a:r>
          </a:p>
          <a:p>
            <a:pPr marL="0" indent="0" algn="r">
              <a:buNone/>
            </a:pPr>
            <a:endParaRPr lang="en-US" sz="1400" dirty="0">
              <a:latin typeface="Arial"/>
              <a:cs typeface="+mj-cs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97B03642-7722-4B15-897F-76918F86B8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66395" y="539937"/>
            <a:ext cx="4525605" cy="5778126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6068EAC2-2623-4156-A990-D776FF9BF4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9937"/>
            <a:ext cx="12192000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4C707BC9-731A-490A-AF25-6F349FD9B0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254055"/>
            <a:ext cx="12192000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3FD7C480-AC7D-4FEE-BB95-EEE23BB3E6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749379" y="3396997"/>
            <a:ext cx="6858002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machine next to a plant&#10;&#10;Description automatically generated">
            <a:extLst>
              <a:ext uri="{FF2B5EF4-FFF2-40B4-BE49-F238E27FC236}">
                <a16:creationId xmlns:a16="http://schemas.microsoft.com/office/drawing/2014/main" id="{8EC28E80-4B67-B0C0-4C1B-C06EE9AC70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3552" y="834807"/>
            <a:ext cx="3891290" cy="5188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7955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577D6B2E-37A3-429E-A37C-F30ED64872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CEAD642-85CF-4750-8432-7C80C901F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1723" y="-1"/>
            <a:ext cx="12225953" cy="686807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33EEAE-15D5-4119-8C1E-89D943F91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41959" y="-3"/>
            <a:ext cx="11772269" cy="6868074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83000"/>
                </a:schemeClr>
              </a:gs>
              <a:gs pos="100000">
                <a:schemeClr val="accent1"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30D8B3B-9B80-4025-B934-26DC7D7CD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5200" y="0"/>
            <a:ext cx="3623374" cy="686807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064D5D5-227B-4F66-9AEA-46F570E79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5875" y="-3"/>
            <a:ext cx="12233581" cy="6868076"/>
          </a:xfrm>
          <a:prstGeom prst="rect">
            <a:avLst/>
          </a:prstGeom>
          <a:gradFill>
            <a:gsLst>
              <a:gs pos="3000">
                <a:schemeClr val="accent1">
                  <a:lumMod val="75000"/>
                  <a:alpha val="0"/>
                </a:schemeClr>
              </a:gs>
              <a:gs pos="100000">
                <a:srgbClr val="000000">
                  <a:alpha val="73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46B67A4-D328-4747-A82B-65E84FA463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484334" y="-861824"/>
            <a:ext cx="6861931" cy="8597859"/>
          </a:xfrm>
          <a:prstGeom prst="rect">
            <a:avLst/>
          </a:prstGeom>
          <a:gradFill>
            <a:gsLst>
              <a:gs pos="3000">
                <a:schemeClr val="accent1">
                  <a:lumMod val="75000"/>
                  <a:alpha val="0"/>
                </a:schemeClr>
              </a:gs>
              <a:gs pos="100000">
                <a:srgbClr val="000000">
                  <a:alpha val="27000"/>
                </a:srgb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5A1B09C-1565-46F8-B70F-621C5EB4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993193">
            <a:off x="1186972" y="1089049"/>
            <a:ext cx="4967533" cy="4988390"/>
          </a:xfrm>
          <a:prstGeom prst="ellipse">
            <a:avLst/>
          </a:prstGeom>
          <a:gradFill>
            <a:gsLst>
              <a:gs pos="0">
                <a:schemeClr val="accent1">
                  <a:alpha val="26000"/>
                </a:schemeClr>
              </a:gs>
              <a:gs pos="85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97EA40-2340-7ABD-5C42-5D6B5F1F7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2567" y="818984"/>
            <a:ext cx="6714699" cy="317868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ar-YE" sz="4800" b="1" kern="1200" dirty="0">
                <a:solidFill>
                  <a:srgbClr val="FFFFFF"/>
                </a:solidFill>
                <a:latin typeface="+mj-lt"/>
                <a:ea typeface="+mj-ea"/>
                <a:cs typeface="Times New Roman"/>
              </a:rPr>
              <a:t>لماذا يجب شراء جهازنا</a:t>
            </a:r>
            <a:r>
              <a:rPr lang="ar-YE" sz="4800" b="1" dirty="0">
                <a:solidFill>
                  <a:srgbClr val="FFFFFF"/>
                </a:solidFill>
                <a:cs typeface="Times New Roman"/>
              </a:rPr>
              <a:t> </a:t>
            </a:r>
            <a:br>
              <a:rPr lang="ar-YE" sz="4800" b="1" dirty="0">
                <a:solidFill>
                  <a:srgbClr val="FFFFFF"/>
                </a:solidFill>
                <a:cs typeface="Times New Roman"/>
              </a:rPr>
            </a:br>
            <a:r>
              <a:rPr lang="ar-YE" sz="4800" b="1" dirty="0">
                <a:solidFill>
                  <a:srgbClr val="FFFFFF"/>
                </a:solidFill>
                <a:cs typeface="Times New Roman"/>
              </a:rPr>
              <a:t> ؟G+M  </a:t>
            </a:r>
            <a:r>
              <a:rPr lang="ar-YE" sz="4800" b="1" kern="1200" dirty="0">
                <a:solidFill>
                  <a:srgbClr val="FFFFFF"/>
                </a:solidFill>
                <a:latin typeface="+mj-lt"/>
                <a:ea typeface="+mj-ea"/>
                <a:cs typeface="Times New Roman"/>
              </a:rPr>
              <a:t> </a:t>
            </a:r>
            <a:endParaRPr lang="en-US" sz="4800" kern="1200" dirty="0">
              <a:solidFill>
                <a:srgbClr val="FFFFFF"/>
              </a:solidFill>
              <a:latin typeface="+mj-lt"/>
              <a:ea typeface="+mj-ea"/>
              <a:cs typeface="Times New Roman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C516CC8-80AC-446C-A56E-9F54B7210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4490110"/>
            <a:ext cx="12217710" cy="237796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9559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9A36457-A5F4-4103-A443-02581C091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C5FB7E8-B636-40FA-BE8D-48145C0F5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"/>
            <a:ext cx="12192000" cy="2295238"/>
          </a:xfrm>
          <a:custGeom>
            <a:avLst/>
            <a:gdLst>
              <a:gd name="connsiteX0" fmla="*/ 12160143 w 12192000"/>
              <a:gd name="connsiteY0" fmla="*/ 831692 h 2079137"/>
              <a:gd name="connsiteX1" fmla="*/ 12159112 w 12192000"/>
              <a:gd name="connsiteY1" fmla="*/ 833361 h 2079137"/>
              <a:gd name="connsiteX2" fmla="*/ 12158912 w 12192000"/>
              <a:gd name="connsiteY2" fmla="*/ 832430 h 2079137"/>
              <a:gd name="connsiteX3" fmla="*/ 0 w 12192000"/>
              <a:gd name="connsiteY3" fmla="*/ 0 h 2079137"/>
              <a:gd name="connsiteX4" fmla="*/ 12192000 w 12192000"/>
              <a:gd name="connsiteY4" fmla="*/ 0 h 2079137"/>
              <a:gd name="connsiteX5" fmla="*/ 12192000 w 12192000"/>
              <a:gd name="connsiteY5" fmla="*/ 558063 h 2079137"/>
              <a:gd name="connsiteX6" fmla="*/ 12189259 w 12192000"/>
              <a:gd name="connsiteY6" fmla="*/ 810508 h 2079137"/>
              <a:gd name="connsiteX7" fmla="*/ 12170847 w 12192000"/>
              <a:gd name="connsiteY7" fmla="*/ 825280 h 2079137"/>
              <a:gd name="connsiteX8" fmla="*/ 12160143 w 12192000"/>
              <a:gd name="connsiteY8" fmla="*/ 831692 h 2079137"/>
              <a:gd name="connsiteX9" fmla="*/ 12163806 w 12192000"/>
              <a:gd name="connsiteY9" fmla="*/ 825759 h 2079137"/>
              <a:gd name="connsiteX10" fmla="*/ 12056557 w 12192000"/>
              <a:gd name="connsiteY10" fmla="*/ 810176 h 2079137"/>
              <a:gd name="connsiteX11" fmla="*/ 11900316 w 12192000"/>
              <a:gd name="connsiteY11" fmla="*/ 789618 h 2079137"/>
              <a:gd name="connsiteX12" fmla="*/ 11791206 w 12192000"/>
              <a:gd name="connsiteY12" fmla="*/ 824176 h 2079137"/>
              <a:gd name="connsiteX13" fmla="*/ 11659257 w 12192000"/>
              <a:gd name="connsiteY13" fmla="*/ 800841 h 2079137"/>
              <a:gd name="connsiteX14" fmla="*/ 11569789 w 12192000"/>
              <a:gd name="connsiteY14" fmla="*/ 797135 h 2079137"/>
              <a:gd name="connsiteX15" fmla="*/ 11367885 w 12192000"/>
              <a:gd name="connsiteY15" fmla="*/ 791985 h 2079137"/>
              <a:gd name="connsiteX16" fmla="*/ 11174663 w 12192000"/>
              <a:gd name="connsiteY16" fmla="*/ 788721 h 2079137"/>
              <a:gd name="connsiteX17" fmla="*/ 11068220 w 12192000"/>
              <a:gd name="connsiteY17" fmla="*/ 786994 h 2079137"/>
              <a:gd name="connsiteX18" fmla="*/ 10893266 w 12192000"/>
              <a:gd name="connsiteY18" fmla="*/ 794013 h 2079137"/>
              <a:gd name="connsiteX19" fmla="*/ 10844025 w 12192000"/>
              <a:gd name="connsiteY19" fmla="*/ 789857 h 2079137"/>
              <a:gd name="connsiteX20" fmla="*/ 10814353 w 12192000"/>
              <a:gd name="connsiteY20" fmla="*/ 789010 h 2079137"/>
              <a:gd name="connsiteX21" fmla="*/ 10748393 w 12192000"/>
              <a:gd name="connsiteY21" fmla="*/ 806738 h 2079137"/>
              <a:gd name="connsiteX22" fmla="*/ 10468256 w 12192000"/>
              <a:gd name="connsiteY22" fmla="*/ 778733 h 2079137"/>
              <a:gd name="connsiteX23" fmla="*/ 10256131 w 12192000"/>
              <a:gd name="connsiteY23" fmla="*/ 788332 h 2079137"/>
              <a:gd name="connsiteX24" fmla="*/ 10177442 w 12192000"/>
              <a:gd name="connsiteY24" fmla="*/ 777371 h 2079137"/>
              <a:gd name="connsiteX25" fmla="*/ 10006086 w 12192000"/>
              <a:gd name="connsiteY25" fmla="*/ 792651 h 2079137"/>
              <a:gd name="connsiteX26" fmla="*/ 9952382 w 12192000"/>
              <a:gd name="connsiteY26" fmla="*/ 815411 h 2079137"/>
              <a:gd name="connsiteX27" fmla="*/ 9926457 w 12192000"/>
              <a:gd name="connsiteY27" fmla="*/ 827295 h 2079137"/>
              <a:gd name="connsiteX28" fmla="*/ 9843405 w 12192000"/>
              <a:gd name="connsiteY28" fmla="*/ 867046 h 2079137"/>
              <a:gd name="connsiteX29" fmla="*/ 9830866 w 12192000"/>
              <a:gd name="connsiteY29" fmla="*/ 875047 h 2079137"/>
              <a:gd name="connsiteX30" fmla="*/ 9801807 w 12192000"/>
              <a:gd name="connsiteY30" fmla="*/ 872272 h 2079137"/>
              <a:gd name="connsiteX31" fmla="*/ 9785653 w 12192000"/>
              <a:gd name="connsiteY31" fmla="*/ 861743 h 2079137"/>
              <a:gd name="connsiteX32" fmla="*/ 9781177 w 12192000"/>
              <a:gd name="connsiteY32" fmla="*/ 864820 h 2079137"/>
              <a:gd name="connsiteX33" fmla="*/ 9768640 w 12192000"/>
              <a:gd name="connsiteY33" fmla="*/ 869379 h 2079137"/>
              <a:gd name="connsiteX34" fmla="*/ 9712211 w 12192000"/>
              <a:gd name="connsiteY34" fmla="*/ 900283 h 2079137"/>
              <a:gd name="connsiteX35" fmla="*/ 9689465 w 12192000"/>
              <a:gd name="connsiteY35" fmla="*/ 899268 h 2079137"/>
              <a:gd name="connsiteX36" fmla="*/ 9600339 w 12192000"/>
              <a:gd name="connsiteY36" fmla="*/ 922112 h 2079137"/>
              <a:gd name="connsiteX37" fmla="*/ 9582850 w 12192000"/>
              <a:gd name="connsiteY37" fmla="*/ 925510 h 2079137"/>
              <a:gd name="connsiteX38" fmla="*/ 9549638 w 12192000"/>
              <a:gd name="connsiteY38" fmla="*/ 940845 h 2079137"/>
              <a:gd name="connsiteX39" fmla="*/ 9539471 w 12192000"/>
              <a:gd name="connsiteY39" fmla="*/ 941799 h 2079137"/>
              <a:gd name="connsiteX40" fmla="*/ 9505592 w 12192000"/>
              <a:gd name="connsiteY40" fmla="*/ 955533 h 2079137"/>
              <a:gd name="connsiteX41" fmla="*/ 9432569 w 12192000"/>
              <a:gd name="connsiteY41" fmla="*/ 985377 h 2079137"/>
              <a:gd name="connsiteX42" fmla="*/ 9414216 w 12192000"/>
              <a:gd name="connsiteY42" fmla="*/ 992655 h 2079137"/>
              <a:gd name="connsiteX43" fmla="*/ 9397106 w 12192000"/>
              <a:gd name="connsiteY43" fmla="*/ 992980 h 2079137"/>
              <a:gd name="connsiteX44" fmla="*/ 9305108 w 12192000"/>
              <a:gd name="connsiteY44" fmla="*/ 1007767 h 2079137"/>
              <a:gd name="connsiteX45" fmla="*/ 9282434 w 12192000"/>
              <a:gd name="connsiteY45" fmla="*/ 1007523 h 2079137"/>
              <a:gd name="connsiteX46" fmla="*/ 9271941 w 12192000"/>
              <a:gd name="connsiteY46" fmla="*/ 1002839 h 2079137"/>
              <a:gd name="connsiteX47" fmla="*/ 9238227 w 12192000"/>
              <a:gd name="connsiteY47" fmla="*/ 1017668 h 2079137"/>
              <a:gd name="connsiteX48" fmla="*/ 9184265 w 12192000"/>
              <a:gd name="connsiteY48" fmla="*/ 1031275 h 2079137"/>
              <a:gd name="connsiteX49" fmla="*/ 9159000 w 12192000"/>
              <a:gd name="connsiteY49" fmla="*/ 1039569 h 2079137"/>
              <a:gd name="connsiteX50" fmla="*/ 9137031 w 12192000"/>
              <a:gd name="connsiteY50" fmla="*/ 1038699 h 2079137"/>
              <a:gd name="connsiteX51" fmla="*/ 9015702 w 12192000"/>
              <a:gd name="connsiteY51" fmla="*/ 1051400 h 2079137"/>
              <a:gd name="connsiteX52" fmla="*/ 8971403 w 12192000"/>
              <a:gd name="connsiteY52" fmla="*/ 1040542 h 2079137"/>
              <a:gd name="connsiteX53" fmla="*/ 8961826 w 12192000"/>
              <a:gd name="connsiteY53" fmla="*/ 1045364 h 2079137"/>
              <a:gd name="connsiteX54" fmla="*/ 8888623 w 12192000"/>
              <a:gd name="connsiteY54" fmla="*/ 1053908 h 2079137"/>
              <a:gd name="connsiteX55" fmla="*/ 8841066 w 12192000"/>
              <a:gd name="connsiteY55" fmla="*/ 1060421 h 2079137"/>
              <a:gd name="connsiteX56" fmla="*/ 8752342 w 12192000"/>
              <a:gd name="connsiteY56" fmla="*/ 1080646 h 2079137"/>
              <a:gd name="connsiteX57" fmla="*/ 8699139 w 12192000"/>
              <a:gd name="connsiteY57" fmla="*/ 1087885 h 2079137"/>
              <a:gd name="connsiteX58" fmla="*/ 8667273 w 12192000"/>
              <a:gd name="connsiteY58" fmla="*/ 1092062 h 2079137"/>
              <a:gd name="connsiteX59" fmla="*/ 8586064 w 12192000"/>
              <a:gd name="connsiteY59" fmla="*/ 1114603 h 2079137"/>
              <a:gd name="connsiteX60" fmla="*/ 8460312 w 12192000"/>
              <a:gd name="connsiteY60" fmla="*/ 1179878 h 2079137"/>
              <a:gd name="connsiteX61" fmla="*/ 8419023 w 12192000"/>
              <a:gd name="connsiteY61" fmla="*/ 1191748 h 2079137"/>
              <a:gd name="connsiteX62" fmla="*/ 8410939 w 12192000"/>
              <a:gd name="connsiteY62" fmla="*/ 1189696 h 2079137"/>
              <a:gd name="connsiteX63" fmla="*/ 8362040 w 12192000"/>
              <a:gd name="connsiteY63" fmla="*/ 1220820 h 2079137"/>
              <a:gd name="connsiteX64" fmla="*/ 8273677 w 12192000"/>
              <a:gd name="connsiteY64" fmla="*/ 1236495 h 2079137"/>
              <a:gd name="connsiteX65" fmla="*/ 8204283 w 12192000"/>
              <a:gd name="connsiteY65" fmla="*/ 1243537 h 2079137"/>
              <a:gd name="connsiteX66" fmla="*/ 8166550 w 12192000"/>
              <a:gd name="connsiteY66" fmla="*/ 1249551 h 2079137"/>
              <a:gd name="connsiteX67" fmla="*/ 8137785 w 12192000"/>
              <a:gd name="connsiteY67" fmla="*/ 1251636 h 2079137"/>
              <a:gd name="connsiteX68" fmla="*/ 8071596 w 12192000"/>
              <a:gd name="connsiteY68" fmla="*/ 1269274 h 2079137"/>
              <a:gd name="connsiteX69" fmla="*/ 7964816 w 12192000"/>
              <a:gd name="connsiteY69" fmla="*/ 1303668 h 2079137"/>
              <a:gd name="connsiteX70" fmla="*/ 7941495 w 12192000"/>
              <a:gd name="connsiteY70" fmla="*/ 1309821 h 2079137"/>
              <a:gd name="connsiteX71" fmla="*/ 7919123 w 12192000"/>
              <a:gd name="connsiteY71" fmla="*/ 1310466 h 2079137"/>
              <a:gd name="connsiteX72" fmla="*/ 7911902 w 12192000"/>
              <a:gd name="connsiteY72" fmla="*/ 1306569 h 2079137"/>
              <a:gd name="connsiteX73" fmla="*/ 7898703 w 12192000"/>
              <a:gd name="connsiteY73" fmla="*/ 1309208 h 2079137"/>
              <a:gd name="connsiteX74" fmla="*/ 7894703 w 12192000"/>
              <a:gd name="connsiteY74" fmla="*/ 1308939 h 2079137"/>
              <a:gd name="connsiteX75" fmla="*/ 7872267 w 12192000"/>
              <a:gd name="connsiteY75" fmla="*/ 1308370 h 2079137"/>
              <a:gd name="connsiteX76" fmla="*/ 7836454 w 12192000"/>
              <a:gd name="connsiteY76" fmla="*/ 1331265 h 2079137"/>
              <a:gd name="connsiteX77" fmla="*/ 7782451 w 12192000"/>
              <a:gd name="connsiteY77" fmla="*/ 1339601 h 2079137"/>
              <a:gd name="connsiteX78" fmla="*/ 7542969 w 12192000"/>
              <a:gd name="connsiteY78" fmla="*/ 1372495 h 2079137"/>
              <a:gd name="connsiteX79" fmla="*/ 7476832 w 12192000"/>
              <a:gd name="connsiteY79" fmla="*/ 1431655 h 2079137"/>
              <a:gd name="connsiteX80" fmla="*/ 7370237 w 12192000"/>
              <a:gd name="connsiteY80" fmla="*/ 1474339 h 2079137"/>
              <a:gd name="connsiteX81" fmla="*/ 7222223 w 12192000"/>
              <a:gd name="connsiteY81" fmla="*/ 1510199 h 2079137"/>
              <a:gd name="connsiteX82" fmla="*/ 7215703 w 12192000"/>
              <a:gd name="connsiteY82" fmla="*/ 1520424 h 2079137"/>
              <a:gd name="connsiteX83" fmla="*/ 7204548 w 12192000"/>
              <a:gd name="connsiteY83" fmla="*/ 1528145 h 2079137"/>
              <a:gd name="connsiteX84" fmla="*/ 7202038 w 12192000"/>
              <a:gd name="connsiteY84" fmla="*/ 1527954 h 2079137"/>
              <a:gd name="connsiteX85" fmla="*/ 7173860 w 12192000"/>
              <a:gd name="connsiteY85" fmla="*/ 1541605 h 2079137"/>
              <a:gd name="connsiteX86" fmla="*/ 7155079 w 12192000"/>
              <a:gd name="connsiteY86" fmla="*/ 1552495 h 2079137"/>
              <a:gd name="connsiteX87" fmla="*/ 7149757 w 12192000"/>
              <a:gd name="connsiteY87" fmla="*/ 1552732 h 2079137"/>
              <a:gd name="connsiteX88" fmla="*/ 7104804 w 12192000"/>
              <a:gd name="connsiteY88" fmla="*/ 1565792 h 2079137"/>
              <a:gd name="connsiteX89" fmla="*/ 7082824 w 12192000"/>
              <a:gd name="connsiteY89" fmla="*/ 1567947 h 2079137"/>
              <a:gd name="connsiteX90" fmla="*/ 7021520 w 12192000"/>
              <a:gd name="connsiteY90" fmla="*/ 1562334 h 2079137"/>
              <a:gd name="connsiteX91" fmla="*/ 6988956 w 12192000"/>
              <a:gd name="connsiteY91" fmla="*/ 1576442 h 2079137"/>
              <a:gd name="connsiteX92" fmla="*/ 6981922 w 12192000"/>
              <a:gd name="connsiteY92" fmla="*/ 1578821 h 2079137"/>
              <a:gd name="connsiteX93" fmla="*/ 6981583 w 12192000"/>
              <a:gd name="connsiteY93" fmla="*/ 1578678 h 2079137"/>
              <a:gd name="connsiteX94" fmla="*/ 6973762 w 12192000"/>
              <a:gd name="connsiteY94" fmla="*/ 1580811 h 2079137"/>
              <a:gd name="connsiteX95" fmla="*/ 6969093 w 12192000"/>
              <a:gd name="connsiteY95" fmla="*/ 1583157 h 2079137"/>
              <a:gd name="connsiteX96" fmla="*/ 6890037 w 12192000"/>
              <a:gd name="connsiteY96" fmla="*/ 1575825 h 2079137"/>
              <a:gd name="connsiteX97" fmla="*/ 6785054 w 12192000"/>
              <a:gd name="connsiteY97" fmla="*/ 1582200 h 2079137"/>
              <a:gd name="connsiteX98" fmla="*/ 6681692 w 12192000"/>
              <a:gd name="connsiteY98" fmla="*/ 1591296 h 2079137"/>
              <a:gd name="connsiteX99" fmla="*/ 6644556 w 12192000"/>
              <a:gd name="connsiteY99" fmla="*/ 1595940 h 2079137"/>
              <a:gd name="connsiteX100" fmla="*/ 6577106 w 12192000"/>
              <a:gd name="connsiteY100" fmla="*/ 1598261 h 2079137"/>
              <a:gd name="connsiteX101" fmla="*/ 6544183 w 12192000"/>
              <a:gd name="connsiteY101" fmla="*/ 1596149 h 2079137"/>
              <a:gd name="connsiteX102" fmla="*/ 6540921 w 12192000"/>
              <a:gd name="connsiteY102" fmla="*/ 1593857 h 2079137"/>
              <a:gd name="connsiteX103" fmla="*/ 6535046 w 12192000"/>
              <a:gd name="connsiteY103" fmla="*/ 1593283 h 2079137"/>
              <a:gd name="connsiteX104" fmla="*/ 6519853 w 12192000"/>
              <a:gd name="connsiteY104" fmla="*/ 1595771 h 2079137"/>
              <a:gd name="connsiteX105" fmla="*/ 6514280 w 12192000"/>
              <a:gd name="connsiteY105" fmla="*/ 1597376 h 2079137"/>
              <a:gd name="connsiteX106" fmla="*/ 6505824 w 12192000"/>
              <a:gd name="connsiteY106" fmla="*/ 1598298 h 2079137"/>
              <a:gd name="connsiteX107" fmla="*/ 6505573 w 12192000"/>
              <a:gd name="connsiteY107" fmla="*/ 1598109 h 2079137"/>
              <a:gd name="connsiteX108" fmla="*/ 6497741 w 12192000"/>
              <a:gd name="connsiteY108" fmla="*/ 1599392 h 2079137"/>
              <a:gd name="connsiteX109" fmla="*/ 6459992 w 12192000"/>
              <a:gd name="connsiteY109" fmla="*/ 1608358 h 2079137"/>
              <a:gd name="connsiteX110" fmla="*/ 6404572 w 12192000"/>
              <a:gd name="connsiteY110" fmla="*/ 1593771 h 2079137"/>
              <a:gd name="connsiteX111" fmla="*/ 6382671 w 12192000"/>
              <a:gd name="connsiteY111" fmla="*/ 1592612 h 2079137"/>
              <a:gd name="connsiteX112" fmla="*/ 6369843 w 12192000"/>
              <a:gd name="connsiteY112" fmla="*/ 1590015 h 2079137"/>
              <a:gd name="connsiteX113" fmla="*/ 6269740 w 12192000"/>
              <a:gd name="connsiteY113" fmla="*/ 1614633 h 2079137"/>
              <a:gd name="connsiteX114" fmla="*/ 6255405 w 12192000"/>
              <a:gd name="connsiteY114" fmla="*/ 1620529 h 2079137"/>
              <a:gd name="connsiteX115" fmla="*/ 6244248 w 12192000"/>
              <a:gd name="connsiteY115" fmla="*/ 1629561 h 2079137"/>
              <a:gd name="connsiteX116" fmla="*/ 6086396 w 12192000"/>
              <a:gd name="connsiteY116" fmla="*/ 1642666 h 2079137"/>
              <a:gd name="connsiteX117" fmla="*/ 5867429 w 12192000"/>
              <a:gd name="connsiteY117" fmla="*/ 1695554 h 2079137"/>
              <a:gd name="connsiteX118" fmla="*/ 5772864 w 12192000"/>
              <a:gd name="connsiteY118" fmla="*/ 1689002 h 2079137"/>
              <a:gd name="connsiteX119" fmla="*/ 5629833 w 12192000"/>
              <a:gd name="connsiteY119" fmla="*/ 1713273 h 2079137"/>
              <a:gd name="connsiteX120" fmla="*/ 5504771 w 12192000"/>
              <a:gd name="connsiteY120" fmla="*/ 1725744 h 2079137"/>
              <a:gd name="connsiteX121" fmla="*/ 5490967 w 12192000"/>
              <a:gd name="connsiteY121" fmla="*/ 1726367 h 2079137"/>
              <a:gd name="connsiteX122" fmla="*/ 5486015 w 12192000"/>
              <a:gd name="connsiteY122" fmla="*/ 1721481 h 2079137"/>
              <a:gd name="connsiteX123" fmla="*/ 5439364 w 12192000"/>
              <a:gd name="connsiteY123" fmla="*/ 1721349 h 2079137"/>
              <a:gd name="connsiteX124" fmla="*/ 5350025 w 12192000"/>
              <a:gd name="connsiteY124" fmla="*/ 1729885 h 2079137"/>
              <a:gd name="connsiteX125" fmla="*/ 5336104 w 12192000"/>
              <a:gd name="connsiteY125" fmla="*/ 1734377 h 2079137"/>
              <a:gd name="connsiteX126" fmla="*/ 5245234 w 12192000"/>
              <a:gd name="connsiteY126" fmla="*/ 1738520 h 2079137"/>
              <a:gd name="connsiteX127" fmla="*/ 5182955 w 12192000"/>
              <a:gd name="connsiteY127" fmla="*/ 1744622 h 2079137"/>
              <a:gd name="connsiteX128" fmla="*/ 5169506 w 12192000"/>
              <a:gd name="connsiteY128" fmla="*/ 1748993 h 2079137"/>
              <a:gd name="connsiteX129" fmla="*/ 5154299 w 12192000"/>
              <a:gd name="connsiteY129" fmla="*/ 1744080 h 2079137"/>
              <a:gd name="connsiteX130" fmla="*/ 5149917 w 12192000"/>
              <a:gd name="connsiteY130" fmla="*/ 1739727 h 2079137"/>
              <a:gd name="connsiteX131" fmla="*/ 5100319 w 12192000"/>
              <a:gd name="connsiteY131" fmla="*/ 1745797 h 2079137"/>
              <a:gd name="connsiteX132" fmla="*/ 5094361 w 12192000"/>
              <a:gd name="connsiteY132" fmla="*/ 1745767 h 2079137"/>
              <a:gd name="connsiteX133" fmla="*/ 5053410 w 12192000"/>
              <a:gd name="connsiteY133" fmla="*/ 1742790 h 2079137"/>
              <a:gd name="connsiteX134" fmla="*/ 4992711 w 12192000"/>
              <a:gd name="connsiteY134" fmla="*/ 1734075 h 2079137"/>
              <a:gd name="connsiteX135" fmla="*/ 4930098 w 12192000"/>
              <a:gd name="connsiteY135" fmla="*/ 1717312 h 2079137"/>
              <a:gd name="connsiteX136" fmla="*/ 4893834 w 12192000"/>
              <a:gd name="connsiteY136" fmla="*/ 1710028 h 2079137"/>
              <a:gd name="connsiteX137" fmla="*/ 4868730 w 12192000"/>
              <a:gd name="connsiteY137" fmla="*/ 1702384 h 2079137"/>
              <a:gd name="connsiteX138" fmla="*/ 4797925 w 12192000"/>
              <a:gd name="connsiteY138" fmla="*/ 1695535 h 2079137"/>
              <a:gd name="connsiteX139" fmla="*/ 4677670 w 12192000"/>
              <a:gd name="connsiteY139" fmla="*/ 1689453 h 2079137"/>
              <a:gd name="connsiteX140" fmla="*/ 4634248 w 12192000"/>
              <a:gd name="connsiteY140" fmla="*/ 1680227 h 2079137"/>
              <a:gd name="connsiteX141" fmla="*/ 4632434 w 12192000"/>
              <a:gd name="connsiteY141" fmla="*/ 1674607 h 2079137"/>
              <a:gd name="connsiteX142" fmla="*/ 4619204 w 12192000"/>
              <a:gd name="connsiteY142" fmla="*/ 1672507 h 2079137"/>
              <a:gd name="connsiteX143" fmla="*/ 4616283 w 12192000"/>
              <a:gd name="connsiteY143" fmla="*/ 1670977 h 2079137"/>
              <a:gd name="connsiteX144" fmla="*/ 4598926 w 12192000"/>
              <a:gd name="connsiteY144" fmla="*/ 1663178 h 2079137"/>
              <a:gd name="connsiteX145" fmla="*/ 4547069 w 12192000"/>
              <a:gd name="connsiteY145" fmla="*/ 1670642 h 2079137"/>
              <a:gd name="connsiteX146" fmla="*/ 4523516 w 12192000"/>
              <a:gd name="connsiteY146" fmla="*/ 1669785 h 2079137"/>
              <a:gd name="connsiteX147" fmla="*/ 4500586 w 12192000"/>
              <a:gd name="connsiteY147" fmla="*/ 1675912 h 2079137"/>
              <a:gd name="connsiteX148" fmla="*/ 4488196 w 12192000"/>
              <a:gd name="connsiteY148" fmla="*/ 1683463 h 2079137"/>
              <a:gd name="connsiteX149" fmla="*/ 4445463 w 12192000"/>
              <a:gd name="connsiteY149" fmla="*/ 1695634 h 2079137"/>
              <a:gd name="connsiteX150" fmla="*/ 4446550 w 12192000"/>
              <a:gd name="connsiteY150" fmla="*/ 1680538 h 2079137"/>
              <a:gd name="connsiteX151" fmla="*/ 4365375 w 12192000"/>
              <a:gd name="connsiteY151" fmla="*/ 1697935 h 2079137"/>
              <a:gd name="connsiteX152" fmla="*/ 4305123 w 12192000"/>
              <a:gd name="connsiteY152" fmla="*/ 1714185 h 2079137"/>
              <a:gd name="connsiteX153" fmla="*/ 4292665 w 12192000"/>
              <a:gd name="connsiteY153" fmla="*/ 1720703 h 2079137"/>
              <a:gd name="connsiteX154" fmla="*/ 4276789 w 12192000"/>
              <a:gd name="connsiteY154" fmla="*/ 1718367 h 2079137"/>
              <a:gd name="connsiteX155" fmla="*/ 4271683 w 12192000"/>
              <a:gd name="connsiteY155" fmla="*/ 1714801 h 2079137"/>
              <a:gd name="connsiteX156" fmla="*/ 4223918 w 12192000"/>
              <a:gd name="connsiteY156" fmla="*/ 1728936 h 2079137"/>
              <a:gd name="connsiteX157" fmla="*/ 4218039 w 12192000"/>
              <a:gd name="connsiteY157" fmla="*/ 1729885 h 2079137"/>
              <a:gd name="connsiteX158" fmla="*/ 4177153 w 12192000"/>
              <a:gd name="connsiteY158" fmla="*/ 1733691 h 2079137"/>
              <a:gd name="connsiteX159" fmla="*/ 4051032 w 12192000"/>
              <a:gd name="connsiteY159" fmla="*/ 1728886 h 2079137"/>
              <a:gd name="connsiteX160" fmla="*/ 4013978 w 12192000"/>
              <a:gd name="connsiteY160" fmla="*/ 1727679 h 2079137"/>
              <a:gd name="connsiteX161" fmla="*/ 3987857 w 12192000"/>
              <a:gd name="connsiteY161" fmla="*/ 1724282 h 2079137"/>
              <a:gd name="connsiteX162" fmla="*/ 3916852 w 12192000"/>
              <a:gd name="connsiteY162" fmla="*/ 1729184 h 2079137"/>
              <a:gd name="connsiteX163" fmla="*/ 3797263 w 12192000"/>
              <a:gd name="connsiteY163" fmla="*/ 1742976 h 2079137"/>
              <a:gd name="connsiteX164" fmla="*/ 3752806 w 12192000"/>
              <a:gd name="connsiteY164" fmla="*/ 1741033 h 2079137"/>
              <a:gd name="connsiteX165" fmla="*/ 3749997 w 12192000"/>
              <a:gd name="connsiteY165" fmla="*/ 1735799 h 2079137"/>
              <a:gd name="connsiteX166" fmla="*/ 3736582 w 12192000"/>
              <a:gd name="connsiteY166" fmla="*/ 1735907 h 2079137"/>
              <a:gd name="connsiteX167" fmla="*/ 3733428 w 12192000"/>
              <a:gd name="connsiteY167" fmla="*/ 1734881 h 2079137"/>
              <a:gd name="connsiteX168" fmla="*/ 3714911 w 12192000"/>
              <a:gd name="connsiteY168" fmla="*/ 1730056 h 2079137"/>
              <a:gd name="connsiteX169" fmla="*/ 3665172 w 12192000"/>
              <a:gd name="connsiteY169" fmla="*/ 1745936 h 2079137"/>
              <a:gd name="connsiteX170" fmla="*/ 3552006 w 12192000"/>
              <a:gd name="connsiteY170" fmla="*/ 1755220 h 2079137"/>
              <a:gd name="connsiteX171" fmla="*/ 3390301 w 12192000"/>
              <a:gd name="connsiteY171" fmla="*/ 1762546 h 2079137"/>
              <a:gd name="connsiteX172" fmla="*/ 3264312 w 12192000"/>
              <a:gd name="connsiteY172" fmla="*/ 1774620 h 2079137"/>
              <a:gd name="connsiteX173" fmla="*/ 3106901 w 12192000"/>
              <a:gd name="connsiteY173" fmla="*/ 1804264 h 2079137"/>
              <a:gd name="connsiteX174" fmla="*/ 2993303 w 12192000"/>
              <a:gd name="connsiteY174" fmla="*/ 1806542 h 2079137"/>
              <a:gd name="connsiteX175" fmla="*/ 2979115 w 12192000"/>
              <a:gd name="connsiteY175" fmla="*/ 1815432 h 2079137"/>
              <a:gd name="connsiteX176" fmla="*/ 2963118 w 12192000"/>
              <a:gd name="connsiteY176" fmla="*/ 1820962 h 2079137"/>
              <a:gd name="connsiteX177" fmla="*/ 2961156 w 12192000"/>
              <a:gd name="connsiteY177" fmla="*/ 1820297 h 2079137"/>
              <a:gd name="connsiteX178" fmla="*/ 2925719 w 12192000"/>
              <a:gd name="connsiteY178" fmla="*/ 1828468 h 2079137"/>
              <a:gd name="connsiteX179" fmla="*/ 2857951 w 12192000"/>
              <a:gd name="connsiteY179" fmla="*/ 1842496 h 2079137"/>
              <a:gd name="connsiteX180" fmla="*/ 2857427 w 12192000"/>
              <a:gd name="connsiteY180" fmla="*/ 1841591 h 2079137"/>
              <a:gd name="connsiteX181" fmla="*/ 2846731 w 12192000"/>
              <a:gd name="connsiteY181" fmla="*/ 1839316 h 2079137"/>
              <a:gd name="connsiteX182" fmla="*/ 2826290 w 12192000"/>
              <a:gd name="connsiteY182" fmla="*/ 1837274 h 2079137"/>
              <a:gd name="connsiteX183" fmla="*/ 2779146 w 12192000"/>
              <a:gd name="connsiteY183" fmla="*/ 1820071 h 2079137"/>
              <a:gd name="connsiteX184" fmla="*/ 2739608 w 12192000"/>
              <a:gd name="connsiteY184" fmla="*/ 1827861 h 2079137"/>
              <a:gd name="connsiteX185" fmla="*/ 2731631 w 12192000"/>
              <a:gd name="connsiteY185" fmla="*/ 1828881 h 2079137"/>
              <a:gd name="connsiteX186" fmla="*/ 2731464 w 12192000"/>
              <a:gd name="connsiteY186" fmla="*/ 1828677 h 2079137"/>
              <a:gd name="connsiteX187" fmla="*/ 2723037 w 12192000"/>
              <a:gd name="connsiteY187" fmla="*/ 1829303 h 2079137"/>
              <a:gd name="connsiteX188" fmla="*/ 2701616 w 12192000"/>
              <a:gd name="connsiteY188" fmla="*/ 1832725 h 2079137"/>
              <a:gd name="connsiteX189" fmla="*/ 2696239 w 12192000"/>
              <a:gd name="connsiteY189" fmla="*/ 1831904 h 2079137"/>
              <a:gd name="connsiteX190" fmla="*/ 2663445 w 12192000"/>
              <a:gd name="connsiteY190" fmla="*/ 1825958 h 2079137"/>
              <a:gd name="connsiteX191" fmla="*/ 2560925 w 12192000"/>
              <a:gd name="connsiteY191" fmla="*/ 1829094 h 2079137"/>
              <a:gd name="connsiteX192" fmla="*/ 2458739 w 12192000"/>
              <a:gd name="connsiteY192" fmla="*/ 1834479 h 2079137"/>
              <a:gd name="connsiteX193" fmla="*/ 2356074 w 12192000"/>
              <a:gd name="connsiteY193" fmla="*/ 1836991 h 2079137"/>
              <a:gd name="connsiteX194" fmla="*/ 2304241 w 12192000"/>
              <a:gd name="connsiteY194" fmla="*/ 1822021 h 2079137"/>
              <a:gd name="connsiteX195" fmla="*/ 2298362 w 12192000"/>
              <a:gd name="connsiteY195" fmla="*/ 1822125 h 2079137"/>
              <a:gd name="connsiteX196" fmla="*/ 2283527 w 12192000"/>
              <a:gd name="connsiteY196" fmla="*/ 1826361 h 2079137"/>
              <a:gd name="connsiteX197" fmla="*/ 2278150 w 12192000"/>
              <a:gd name="connsiteY197" fmla="*/ 1828604 h 2079137"/>
              <a:gd name="connsiteX198" fmla="*/ 2269853 w 12192000"/>
              <a:gd name="connsiteY198" fmla="*/ 1830502 h 2079137"/>
              <a:gd name="connsiteX199" fmla="*/ 2269585 w 12192000"/>
              <a:gd name="connsiteY199" fmla="*/ 1830341 h 2079137"/>
              <a:gd name="connsiteX200" fmla="*/ 2225332 w 12192000"/>
              <a:gd name="connsiteY200" fmla="*/ 1845825 h 2079137"/>
              <a:gd name="connsiteX201" fmla="*/ 2169048 w 12192000"/>
              <a:gd name="connsiteY201" fmla="*/ 1837658 h 2079137"/>
              <a:gd name="connsiteX202" fmla="*/ 2147231 w 12192000"/>
              <a:gd name="connsiteY202" fmla="*/ 1839027 h 2079137"/>
              <a:gd name="connsiteX203" fmla="*/ 2135241 w 12192000"/>
              <a:gd name="connsiteY203" fmla="*/ 1838652 h 2079137"/>
              <a:gd name="connsiteX204" fmla="*/ 2099215 w 12192000"/>
              <a:gd name="connsiteY204" fmla="*/ 1850768 h 2079137"/>
              <a:gd name="connsiteX205" fmla="*/ 2094046 w 12192000"/>
              <a:gd name="connsiteY205" fmla="*/ 1850806 h 2079137"/>
              <a:gd name="connsiteX206" fmla="*/ 2071850 w 12192000"/>
              <a:gd name="connsiteY206" fmla="*/ 1861319 h 2079137"/>
              <a:gd name="connsiteX207" fmla="*/ 2039607 w 12192000"/>
              <a:gd name="connsiteY207" fmla="*/ 1874318 h 2079137"/>
              <a:gd name="connsiteX208" fmla="*/ 2037289 w 12192000"/>
              <a:gd name="connsiteY208" fmla="*/ 1874025 h 2079137"/>
              <a:gd name="connsiteX209" fmla="*/ 2023615 w 12192000"/>
              <a:gd name="connsiteY209" fmla="*/ 1881562 h 2079137"/>
              <a:gd name="connsiteX210" fmla="*/ 1957176 w 12192000"/>
              <a:gd name="connsiteY210" fmla="*/ 1898709 h 2079137"/>
              <a:gd name="connsiteX211" fmla="*/ 1858081 w 12192000"/>
              <a:gd name="connsiteY211" fmla="*/ 1923144 h 2079137"/>
              <a:gd name="connsiteX212" fmla="*/ 1738865 w 12192000"/>
              <a:gd name="connsiteY212" fmla="*/ 1944965 h 2079137"/>
              <a:gd name="connsiteX213" fmla="*/ 1616692 w 12192000"/>
              <a:gd name="connsiteY213" fmla="*/ 1989107 h 2079137"/>
              <a:gd name="connsiteX214" fmla="*/ 1411898 w 12192000"/>
              <a:gd name="connsiteY214" fmla="*/ 2046254 h 2079137"/>
              <a:gd name="connsiteX215" fmla="*/ 1375780 w 12192000"/>
              <a:gd name="connsiteY215" fmla="*/ 2047961 h 2079137"/>
              <a:gd name="connsiteX216" fmla="*/ 1375707 w 12192000"/>
              <a:gd name="connsiteY216" fmla="*/ 2047981 h 2079137"/>
              <a:gd name="connsiteX217" fmla="*/ 1285585 w 12192000"/>
              <a:gd name="connsiteY217" fmla="*/ 2047113 h 2079137"/>
              <a:gd name="connsiteX218" fmla="*/ 1263658 w 12192000"/>
              <a:gd name="connsiteY218" fmla="*/ 2041397 h 2079137"/>
              <a:gd name="connsiteX219" fmla="*/ 1170403 w 12192000"/>
              <a:gd name="connsiteY219" fmla="*/ 2033399 h 2079137"/>
              <a:gd name="connsiteX220" fmla="*/ 1153718 w 12192000"/>
              <a:gd name="connsiteY220" fmla="*/ 2029576 h 2079137"/>
              <a:gd name="connsiteX221" fmla="*/ 1133937 w 12192000"/>
              <a:gd name="connsiteY221" fmla="*/ 2032149 h 2079137"/>
              <a:gd name="connsiteX222" fmla="*/ 1054999 w 12192000"/>
              <a:gd name="connsiteY222" fmla="*/ 2043242 h 2079137"/>
              <a:gd name="connsiteX223" fmla="*/ 1018405 w 12192000"/>
              <a:gd name="connsiteY223" fmla="*/ 2048281 h 2079137"/>
              <a:gd name="connsiteX224" fmla="*/ 1016563 w 12192000"/>
              <a:gd name="connsiteY224" fmla="*/ 2051718 h 2079137"/>
              <a:gd name="connsiteX225" fmla="*/ 1008284 w 12192000"/>
              <a:gd name="connsiteY225" fmla="*/ 2046742 h 2079137"/>
              <a:gd name="connsiteX226" fmla="*/ 981974 w 12192000"/>
              <a:gd name="connsiteY226" fmla="*/ 2048363 h 2079137"/>
              <a:gd name="connsiteX227" fmla="*/ 971903 w 12192000"/>
              <a:gd name="connsiteY227" fmla="*/ 2053484 h 2079137"/>
              <a:gd name="connsiteX228" fmla="*/ 954015 w 12192000"/>
              <a:gd name="connsiteY228" fmla="*/ 2052529 h 2079137"/>
              <a:gd name="connsiteX229" fmla="*/ 839571 w 12192000"/>
              <a:gd name="connsiteY229" fmla="*/ 2046509 h 2079137"/>
              <a:gd name="connsiteX230" fmla="*/ 823321 w 12192000"/>
              <a:gd name="connsiteY230" fmla="*/ 2054296 h 2079137"/>
              <a:gd name="connsiteX231" fmla="*/ 800990 w 12192000"/>
              <a:gd name="connsiteY231" fmla="*/ 2051523 h 2079137"/>
              <a:gd name="connsiteX232" fmla="*/ 776439 w 12192000"/>
              <a:gd name="connsiteY232" fmla="*/ 2062634 h 2079137"/>
              <a:gd name="connsiteX233" fmla="*/ 763041 w 12192000"/>
              <a:gd name="connsiteY233" fmla="*/ 2063995 h 2079137"/>
              <a:gd name="connsiteX234" fmla="*/ 757863 w 12192000"/>
              <a:gd name="connsiteY234" fmla="*/ 2065877 h 2079137"/>
              <a:gd name="connsiteX235" fmla="*/ 745053 w 12192000"/>
              <a:gd name="connsiteY235" fmla="*/ 2051831 h 2079137"/>
              <a:gd name="connsiteX236" fmla="*/ 722609 w 12192000"/>
              <a:gd name="connsiteY236" fmla="*/ 2049504 h 2079137"/>
              <a:gd name="connsiteX237" fmla="*/ 717618 w 12192000"/>
              <a:gd name="connsiteY237" fmla="*/ 2042131 h 2079137"/>
              <a:gd name="connsiteX238" fmla="*/ 703285 w 12192000"/>
              <a:gd name="connsiteY238" fmla="*/ 2046808 h 2079137"/>
              <a:gd name="connsiteX239" fmla="*/ 680199 w 12192000"/>
              <a:gd name="connsiteY239" fmla="*/ 2051947 h 2079137"/>
              <a:gd name="connsiteX240" fmla="*/ 667351 w 12192000"/>
              <a:gd name="connsiteY240" fmla="*/ 2054469 h 2079137"/>
              <a:gd name="connsiteX241" fmla="*/ 660961 w 12192000"/>
              <a:gd name="connsiteY241" fmla="*/ 2049404 h 2079137"/>
              <a:gd name="connsiteX242" fmla="*/ 638282 w 12192000"/>
              <a:gd name="connsiteY242" fmla="*/ 2060093 h 2079137"/>
              <a:gd name="connsiteX243" fmla="*/ 583551 w 12192000"/>
              <a:gd name="connsiteY243" fmla="*/ 2070197 h 2079137"/>
              <a:gd name="connsiteX244" fmla="*/ 525274 w 12192000"/>
              <a:gd name="connsiteY244" fmla="*/ 2079137 h 2079137"/>
              <a:gd name="connsiteX245" fmla="*/ 405635 w 12192000"/>
              <a:gd name="connsiteY245" fmla="*/ 2059339 h 2079137"/>
              <a:gd name="connsiteX246" fmla="*/ 281555 w 12192000"/>
              <a:gd name="connsiteY246" fmla="*/ 2022847 h 2079137"/>
              <a:gd name="connsiteX247" fmla="*/ 98513 w 12192000"/>
              <a:gd name="connsiteY247" fmla="*/ 1969504 h 2079137"/>
              <a:gd name="connsiteX248" fmla="*/ 56191 w 12192000"/>
              <a:gd name="connsiteY248" fmla="*/ 1950709 h 2079137"/>
              <a:gd name="connsiteX249" fmla="*/ 0 w 12192000"/>
              <a:gd name="connsiteY249" fmla="*/ 1935789 h 207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</a:cxnLst>
            <a:rect l="l" t="t" r="r" b="b"/>
            <a:pathLst>
              <a:path w="12192000" h="2079137">
                <a:moveTo>
                  <a:pt x="12160143" y="831692"/>
                </a:moveTo>
                <a:lnTo>
                  <a:pt x="12159112" y="833361"/>
                </a:lnTo>
                <a:cubicBezTo>
                  <a:pt x="12157915" y="833832"/>
                  <a:pt x="12157402" y="833649"/>
                  <a:pt x="12158912" y="83243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58063"/>
                </a:lnTo>
                <a:lnTo>
                  <a:pt x="12189259" y="810508"/>
                </a:lnTo>
                <a:lnTo>
                  <a:pt x="12170847" y="825280"/>
                </a:lnTo>
                <a:lnTo>
                  <a:pt x="12160143" y="831692"/>
                </a:lnTo>
                <a:lnTo>
                  <a:pt x="12163806" y="825759"/>
                </a:lnTo>
                <a:cubicBezTo>
                  <a:pt x="12125449" y="821525"/>
                  <a:pt x="12082203" y="824698"/>
                  <a:pt x="12056557" y="810176"/>
                </a:cubicBezTo>
                <a:cubicBezTo>
                  <a:pt x="12050902" y="790976"/>
                  <a:pt x="11923731" y="799312"/>
                  <a:pt x="11900316" y="789618"/>
                </a:cubicBezTo>
                <a:cubicBezTo>
                  <a:pt x="11841702" y="803374"/>
                  <a:pt x="11823963" y="832645"/>
                  <a:pt x="11791206" y="824176"/>
                </a:cubicBezTo>
                <a:cubicBezTo>
                  <a:pt x="11768977" y="817380"/>
                  <a:pt x="11683857" y="828947"/>
                  <a:pt x="11659257" y="800841"/>
                </a:cubicBezTo>
                <a:cubicBezTo>
                  <a:pt x="11617173" y="818107"/>
                  <a:pt x="11602556" y="790694"/>
                  <a:pt x="11569789" y="797135"/>
                </a:cubicBezTo>
                <a:cubicBezTo>
                  <a:pt x="11498310" y="795094"/>
                  <a:pt x="11458472" y="819882"/>
                  <a:pt x="11367885" y="791985"/>
                </a:cubicBezTo>
                <a:cubicBezTo>
                  <a:pt x="11325508" y="798158"/>
                  <a:pt x="11266580" y="755023"/>
                  <a:pt x="11174663" y="788721"/>
                </a:cubicBezTo>
                <a:cubicBezTo>
                  <a:pt x="11122703" y="792192"/>
                  <a:pt x="11150009" y="775410"/>
                  <a:pt x="11068220" y="786994"/>
                </a:cubicBezTo>
                <a:cubicBezTo>
                  <a:pt x="11046931" y="759861"/>
                  <a:pt x="10919185" y="793102"/>
                  <a:pt x="10893266" y="794013"/>
                </a:cubicBezTo>
                <a:cubicBezTo>
                  <a:pt x="10874184" y="776189"/>
                  <a:pt x="10862860" y="788743"/>
                  <a:pt x="10844025" y="789857"/>
                </a:cubicBezTo>
                <a:cubicBezTo>
                  <a:pt x="10836453" y="779294"/>
                  <a:pt x="10820690" y="778184"/>
                  <a:pt x="10814353" y="789010"/>
                </a:cubicBezTo>
                <a:cubicBezTo>
                  <a:pt x="10819669" y="816016"/>
                  <a:pt x="10754019" y="789067"/>
                  <a:pt x="10748393" y="806738"/>
                </a:cubicBezTo>
                <a:cubicBezTo>
                  <a:pt x="10687156" y="807873"/>
                  <a:pt x="10550299" y="781800"/>
                  <a:pt x="10468256" y="778733"/>
                </a:cubicBezTo>
                <a:cubicBezTo>
                  <a:pt x="10436666" y="770025"/>
                  <a:pt x="10371995" y="797252"/>
                  <a:pt x="10256131" y="788332"/>
                </a:cubicBezTo>
                <a:cubicBezTo>
                  <a:pt x="10240995" y="781626"/>
                  <a:pt x="10182664" y="765742"/>
                  <a:pt x="10177442" y="777371"/>
                </a:cubicBezTo>
                <a:cubicBezTo>
                  <a:pt x="10141447" y="775683"/>
                  <a:pt x="10030323" y="810071"/>
                  <a:pt x="10006086" y="792651"/>
                </a:cubicBezTo>
                <a:cubicBezTo>
                  <a:pt x="10009448" y="818833"/>
                  <a:pt x="9960389" y="791426"/>
                  <a:pt x="9952382" y="815411"/>
                </a:cubicBezTo>
                <a:lnTo>
                  <a:pt x="9926457" y="827295"/>
                </a:lnTo>
                <a:lnTo>
                  <a:pt x="9843405" y="867046"/>
                </a:lnTo>
                <a:lnTo>
                  <a:pt x="9830866" y="875047"/>
                </a:lnTo>
                <a:lnTo>
                  <a:pt x="9801807" y="872272"/>
                </a:lnTo>
                <a:lnTo>
                  <a:pt x="9785653" y="861743"/>
                </a:lnTo>
                <a:lnTo>
                  <a:pt x="9781177" y="864820"/>
                </a:lnTo>
                <a:cubicBezTo>
                  <a:pt x="9776153" y="871003"/>
                  <a:pt x="9773556" y="874842"/>
                  <a:pt x="9768640" y="869379"/>
                </a:cubicBezTo>
                <a:lnTo>
                  <a:pt x="9712211" y="900283"/>
                </a:lnTo>
                <a:cubicBezTo>
                  <a:pt x="9706243" y="902750"/>
                  <a:pt x="9698952" y="902954"/>
                  <a:pt x="9689465" y="899268"/>
                </a:cubicBezTo>
                <a:cubicBezTo>
                  <a:pt x="9670819" y="902906"/>
                  <a:pt x="9618108" y="917739"/>
                  <a:pt x="9600339" y="922112"/>
                </a:cubicBezTo>
                <a:lnTo>
                  <a:pt x="9582850" y="925510"/>
                </a:lnTo>
                <a:cubicBezTo>
                  <a:pt x="9574400" y="928631"/>
                  <a:pt x="9556868" y="938130"/>
                  <a:pt x="9549638" y="940845"/>
                </a:cubicBezTo>
                <a:cubicBezTo>
                  <a:pt x="9543792" y="942327"/>
                  <a:pt x="9546812" y="939351"/>
                  <a:pt x="9539471" y="941799"/>
                </a:cubicBezTo>
                <a:cubicBezTo>
                  <a:pt x="9538994" y="947702"/>
                  <a:pt x="9536009" y="953248"/>
                  <a:pt x="9505592" y="955533"/>
                </a:cubicBezTo>
                <a:cubicBezTo>
                  <a:pt x="9486013" y="968563"/>
                  <a:pt x="9460860" y="978842"/>
                  <a:pt x="9432569" y="985377"/>
                </a:cubicBezTo>
                <a:cubicBezTo>
                  <a:pt x="9426990" y="980335"/>
                  <a:pt x="9418918" y="990185"/>
                  <a:pt x="9414216" y="992655"/>
                </a:cubicBezTo>
                <a:cubicBezTo>
                  <a:pt x="9412644" y="989014"/>
                  <a:pt x="9400057" y="989255"/>
                  <a:pt x="9397106" y="992980"/>
                </a:cubicBezTo>
                <a:cubicBezTo>
                  <a:pt x="9314093" y="1020862"/>
                  <a:pt x="9349678" y="978420"/>
                  <a:pt x="9305108" y="1007767"/>
                </a:cubicBezTo>
                <a:cubicBezTo>
                  <a:pt x="9296670" y="1010324"/>
                  <a:pt x="9289251" y="1009612"/>
                  <a:pt x="9282434" y="1007523"/>
                </a:cubicBezTo>
                <a:lnTo>
                  <a:pt x="9271941" y="1002839"/>
                </a:lnTo>
                <a:lnTo>
                  <a:pt x="9238227" y="1017668"/>
                </a:lnTo>
                <a:cubicBezTo>
                  <a:pt x="9221294" y="1023415"/>
                  <a:pt x="9203166" y="1027997"/>
                  <a:pt x="9184265" y="1031275"/>
                </a:cubicBezTo>
                <a:cubicBezTo>
                  <a:pt x="9178371" y="1024135"/>
                  <a:pt x="9165618" y="1036637"/>
                  <a:pt x="9159000" y="1039569"/>
                </a:cubicBezTo>
                <a:cubicBezTo>
                  <a:pt x="9157881" y="1034602"/>
                  <a:pt x="9141725" y="1033964"/>
                  <a:pt x="9137031" y="1038699"/>
                </a:cubicBezTo>
                <a:cubicBezTo>
                  <a:pt x="9023973" y="1069523"/>
                  <a:pt x="9079946" y="1015706"/>
                  <a:pt x="9015702" y="1051400"/>
                </a:cubicBezTo>
                <a:lnTo>
                  <a:pt x="8971403" y="1040542"/>
                </a:lnTo>
                <a:lnTo>
                  <a:pt x="8961826" y="1045364"/>
                </a:lnTo>
                <a:cubicBezTo>
                  <a:pt x="8922837" y="1050010"/>
                  <a:pt x="8909116" y="1040754"/>
                  <a:pt x="8888623" y="1053908"/>
                </a:cubicBezTo>
                <a:cubicBezTo>
                  <a:pt x="8850424" y="1035587"/>
                  <a:pt x="8865892" y="1054194"/>
                  <a:pt x="8841066" y="1060421"/>
                </a:cubicBezTo>
                <a:cubicBezTo>
                  <a:pt x="8818353" y="1064878"/>
                  <a:pt x="8775995" y="1076068"/>
                  <a:pt x="8752342" y="1080646"/>
                </a:cubicBezTo>
                <a:cubicBezTo>
                  <a:pt x="8736966" y="1099406"/>
                  <a:pt x="8723186" y="1079948"/>
                  <a:pt x="8699139" y="1087885"/>
                </a:cubicBezTo>
                <a:cubicBezTo>
                  <a:pt x="8688630" y="1095506"/>
                  <a:pt x="8680324" y="1097539"/>
                  <a:pt x="8667273" y="1092062"/>
                </a:cubicBezTo>
                <a:cubicBezTo>
                  <a:pt x="8619205" y="1128818"/>
                  <a:pt x="8634590" y="1097116"/>
                  <a:pt x="8586064" y="1114603"/>
                </a:cubicBezTo>
                <a:cubicBezTo>
                  <a:pt x="8544721" y="1131913"/>
                  <a:pt x="8496602" y="1145520"/>
                  <a:pt x="8460312" y="1179878"/>
                </a:cubicBezTo>
                <a:cubicBezTo>
                  <a:pt x="8454266" y="1189140"/>
                  <a:pt x="8435781" y="1194455"/>
                  <a:pt x="8419023" y="1191748"/>
                </a:cubicBezTo>
                <a:cubicBezTo>
                  <a:pt x="8416138" y="1191283"/>
                  <a:pt x="8413416" y="1190591"/>
                  <a:pt x="8410939" y="1189696"/>
                </a:cubicBezTo>
                <a:cubicBezTo>
                  <a:pt x="8390077" y="1213458"/>
                  <a:pt x="8370324" y="1205397"/>
                  <a:pt x="8362040" y="1220820"/>
                </a:cubicBezTo>
                <a:cubicBezTo>
                  <a:pt x="8320616" y="1231942"/>
                  <a:pt x="8281663" y="1222882"/>
                  <a:pt x="8273677" y="1236495"/>
                </a:cubicBezTo>
                <a:cubicBezTo>
                  <a:pt x="8251358" y="1238573"/>
                  <a:pt x="8216738" y="1228341"/>
                  <a:pt x="8204283" y="1243537"/>
                </a:cubicBezTo>
                <a:cubicBezTo>
                  <a:pt x="8198634" y="1233135"/>
                  <a:pt x="8181550" y="1254947"/>
                  <a:pt x="8166550" y="1249551"/>
                </a:cubicBezTo>
                <a:cubicBezTo>
                  <a:pt x="8155570" y="1244572"/>
                  <a:pt x="8147825" y="1250027"/>
                  <a:pt x="8137785" y="1251636"/>
                </a:cubicBezTo>
                <a:cubicBezTo>
                  <a:pt x="8123427" y="1248361"/>
                  <a:pt x="8081662" y="1261833"/>
                  <a:pt x="8071596" y="1269274"/>
                </a:cubicBezTo>
                <a:cubicBezTo>
                  <a:pt x="8048949" y="1293759"/>
                  <a:pt x="7983924" y="1284712"/>
                  <a:pt x="7964816" y="1303668"/>
                </a:cubicBezTo>
                <a:cubicBezTo>
                  <a:pt x="7957137" y="1306992"/>
                  <a:pt x="7949335" y="1308861"/>
                  <a:pt x="7941495" y="1309821"/>
                </a:cubicBezTo>
                <a:lnTo>
                  <a:pt x="7919123" y="1310466"/>
                </a:lnTo>
                <a:lnTo>
                  <a:pt x="7911902" y="1306569"/>
                </a:lnTo>
                <a:lnTo>
                  <a:pt x="7898703" y="1309208"/>
                </a:lnTo>
                <a:lnTo>
                  <a:pt x="7894703" y="1308939"/>
                </a:lnTo>
                <a:lnTo>
                  <a:pt x="7872267" y="1308370"/>
                </a:lnTo>
                <a:cubicBezTo>
                  <a:pt x="7886550" y="1330359"/>
                  <a:pt x="7812648" y="1314851"/>
                  <a:pt x="7836454" y="1331265"/>
                </a:cubicBezTo>
                <a:cubicBezTo>
                  <a:pt x="7798907" y="1336933"/>
                  <a:pt x="7831419" y="1351068"/>
                  <a:pt x="7782451" y="1339601"/>
                </a:cubicBezTo>
                <a:cubicBezTo>
                  <a:pt x="7727636" y="1365002"/>
                  <a:pt x="7583002" y="1338768"/>
                  <a:pt x="7542969" y="1372495"/>
                </a:cubicBezTo>
                <a:cubicBezTo>
                  <a:pt x="7546396" y="1360942"/>
                  <a:pt x="7492851" y="1424323"/>
                  <a:pt x="7476832" y="1431655"/>
                </a:cubicBezTo>
                <a:cubicBezTo>
                  <a:pt x="7439619" y="1443703"/>
                  <a:pt x="7425596" y="1454661"/>
                  <a:pt x="7370237" y="1474339"/>
                </a:cubicBezTo>
                <a:cubicBezTo>
                  <a:pt x="7316246" y="1485928"/>
                  <a:pt x="7281903" y="1512712"/>
                  <a:pt x="7222223" y="1510199"/>
                </a:cubicBezTo>
                <a:cubicBezTo>
                  <a:pt x="7221190" y="1514030"/>
                  <a:pt x="7218885" y="1517398"/>
                  <a:pt x="7215703" y="1520424"/>
                </a:cubicBezTo>
                <a:lnTo>
                  <a:pt x="7204548" y="1528145"/>
                </a:lnTo>
                <a:lnTo>
                  <a:pt x="7202038" y="1527954"/>
                </a:lnTo>
                <a:lnTo>
                  <a:pt x="7173860" y="1541605"/>
                </a:lnTo>
                <a:lnTo>
                  <a:pt x="7155079" y="1552495"/>
                </a:lnTo>
                <a:lnTo>
                  <a:pt x="7149757" y="1552732"/>
                </a:lnTo>
                <a:cubicBezTo>
                  <a:pt x="7141378" y="1554948"/>
                  <a:pt x="7115959" y="1563256"/>
                  <a:pt x="7104804" y="1565792"/>
                </a:cubicBezTo>
                <a:cubicBezTo>
                  <a:pt x="7099811" y="1550850"/>
                  <a:pt x="7096935" y="1561973"/>
                  <a:pt x="7082824" y="1567947"/>
                </a:cubicBezTo>
                <a:cubicBezTo>
                  <a:pt x="7071919" y="1546070"/>
                  <a:pt x="7039417" y="1570606"/>
                  <a:pt x="7021520" y="1562334"/>
                </a:cubicBezTo>
                <a:cubicBezTo>
                  <a:pt x="7011400" y="1567217"/>
                  <a:pt x="7000495" y="1571981"/>
                  <a:pt x="6988956" y="1576442"/>
                </a:cubicBezTo>
                <a:lnTo>
                  <a:pt x="6981922" y="1578821"/>
                </a:lnTo>
                <a:lnTo>
                  <a:pt x="6981583" y="1578678"/>
                </a:lnTo>
                <a:cubicBezTo>
                  <a:pt x="6979627" y="1578791"/>
                  <a:pt x="6977153" y="1579421"/>
                  <a:pt x="6973762" y="1580811"/>
                </a:cubicBezTo>
                <a:lnTo>
                  <a:pt x="6969093" y="1583157"/>
                </a:lnTo>
                <a:lnTo>
                  <a:pt x="6890037" y="1575825"/>
                </a:lnTo>
                <a:cubicBezTo>
                  <a:pt x="6849459" y="1579997"/>
                  <a:pt x="6820022" y="1566922"/>
                  <a:pt x="6785054" y="1582200"/>
                </a:cubicBezTo>
                <a:cubicBezTo>
                  <a:pt x="6747047" y="1586037"/>
                  <a:pt x="6712794" y="1582954"/>
                  <a:pt x="6681692" y="1591296"/>
                </a:cubicBezTo>
                <a:cubicBezTo>
                  <a:pt x="6667557" y="1587501"/>
                  <a:pt x="6654822" y="1586753"/>
                  <a:pt x="6644556" y="1595940"/>
                </a:cubicBezTo>
                <a:cubicBezTo>
                  <a:pt x="6608615" y="1597269"/>
                  <a:pt x="6597697" y="1587005"/>
                  <a:pt x="6577106" y="1598261"/>
                </a:cubicBezTo>
                <a:lnTo>
                  <a:pt x="6544183" y="1596149"/>
                </a:lnTo>
                <a:lnTo>
                  <a:pt x="6540921" y="1593857"/>
                </a:lnTo>
                <a:lnTo>
                  <a:pt x="6535046" y="1593283"/>
                </a:lnTo>
                <a:lnTo>
                  <a:pt x="6519853" y="1595771"/>
                </a:lnTo>
                <a:lnTo>
                  <a:pt x="6514280" y="1597376"/>
                </a:lnTo>
                <a:cubicBezTo>
                  <a:pt x="6510385" y="1598232"/>
                  <a:pt x="6507735" y="1598481"/>
                  <a:pt x="6505824" y="1598298"/>
                </a:cubicBezTo>
                <a:lnTo>
                  <a:pt x="6505573" y="1598109"/>
                </a:lnTo>
                <a:lnTo>
                  <a:pt x="6497741" y="1599392"/>
                </a:lnTo>
                <a:cubicBezTo>
                  <a:pt x="6484628" y="1602044"/>
                  <a:pt x="6471968" y="1605085"/>
                  <a:pt x="6459992" y="1608358"/>
                </a:cubicBezTo>
                <a:cubicBezTo>
                  <a:pt x="6447037" y="1597612"/>
                  <a:pt x="6404274" y="1616787"/>
                  <a:pt x="6404572" y="1593771"/>
                </a:cubicBezTo>
                <a:cubicBezTo>
                  <a:pt x="6388277" y="1597519"/>
                  <a:pt x="6380141" y="1607970"/>
                  <a:pt x="6382671" y="1592612"/>
                </a:cubicBezTo>
                <a:lnTo>
                  <a:pt x="6369843" y="1590015"/>
                </a:lnTo>
                <a:lnTo>
                  <a:pt x="6269740" y="1614633"/>
                </a:lnTo>
                <a:lnTo>
                  <a:pt x="6255405" y="1620529"/>
                </a:lnTo>
                <a:cubicBezTo>
                  <a:pt x="6250911" y="1623016"/>
                  <a:pt x="6247090" y="1625968"/>
                  <a:pt x="6244248" y="1629561"/>
                </a:cubicBezTo>
                <a:cubicBezTo>
                  <a:pt x="6188859" y="1618246"/>
                  <a:pt x="6143250" y="1639346"/>
                  <a:pt x="6086396" y="1642666"/>
                </a:cubicBezTo>
                <a:cubicBezTo>
                  <a:pt x="6024311" y="1653696"/>
                  <a:pt x="5889522" y="1686499"/>
                  <a:pt x="5867429" y="1695554"/>
                </a:cubicBezTo>
                <a:cubicBezTo>
                  <a:pt x="5848669" y="1700350"/>
                  <a:pt x="5763994" y="1699795"/>
                  <a:pt x="5772864" y="1689002"/>
                </a:cubicBezTo>
                <a:cubicBezTo>
                  <a:pt x="5718480" y="1716048"/>
                  <a:pt x="5694188" y="1696562"/>
                  <a:pt x="5629833" y="1713273"/>
                </a:cubicBezTo>
                <a:lnTo>
                  <a:pt x="5504771" y="1725744"/>
                </a:lnTo>
                <a:lnTo>
                  <a:pt x="5490967" y="1726367"/>
                </a:lnTo>
                <a:lnTo>
                  <a:pt x="5486015" y="1721481"/>
                </a:lnTo>
                <a:lnTo>
                  <a:pt x="5439364" y="1721349"/>
                </a:lnTo>
                <a:cubicBezTo>
                  <a:pt x="5418850" y="1733129"/>
                  <a:pt x="5381503" y="1725668"/>
                  <a:pt x="5350025" y="1729885"/>
                </a:cubicBezTo>
                <a:lnTo>
                  <a:pt x="5336104" y="1734377"/>
                </a:lnTo>
                <a:lnTo>
                  <a:pt x="5245234" y="1738520"/>
                </a:lnTo>
                <a:lnTo>
                  <a:pt x="5182955" y="1744622"/>
                </a:lnTo>
                <a:lnTo>
                  <a:pt x="5169506" y="1748993"/>
                </a:lnTo>
                <a:lnTo>
                  <a:pt x="5154299" y="1744080"/>
                </a:lnTo>
                <a:cubicBezTo>
                  <a:pt x="5152463" y="1742751"/>
                  <a:pt x="5150989" y="1741283"/>
                  <a:pt x="5149917" y="1739727"/>
                </a:cubicBezTo>
                <a:lnTo>
                  <a:pt x="5100319" y="1745797"/>
                </a:lnTo>
                <a:lnTo>
                  <a:pt x="5094361" y="1745767"/>
                </a:lnTo>
                <a:lnTo>
                  <a:pt x="5053410" y="1742790"/>
                </a:lnTo>
                <a:lnTo>
                  <a:pt x="4992711" y="1734075"/>
                </a:lnTo>
                <a:cubicBezTo>
                  <a:pt x="4972764" y="1728527"/>
                  <a:pt x="4955480" y="1708667"/>
                  <a:pt x="4930098" y="1717312"/>
                </a:cubicBezTo>
                <a:cubicBezTo>
                  <a:pt x="4936142" y="1706767"/>
                  <a:pt x="4900350" y="1719438"/>
                  <a:pt x="4893834" y="1710028"/>
                </a:cubicBezTo>
                <a:cubicBezTo>
                  <a:pt x="4890113" y="1702277"/>
                  <a:pt x="4878389" y="1704314"/>
                  <a:pt x="4868730" y="1702384"/>
                </a:cubicBezTo>
                <a:cubicBezTo>
                  <a:pt x="4860577" y="1694955"/>
                  <a:pt x="4813519" y="1692594"/>
                  <a:pt x="4797925" y="1695535"/>
                </a:cubicBezTo>
                <a:cubicBezTo>
                  <a:pt x="4754973" y="1708626"/>
                  <a:pt x="4712186" y="1679830"/>
                  <a:pt x="4677670" y="1689453"/>
                </a:cubicBezTo>
                <a:cubicBezTo>
                  <a:pt x="4650390" y="1686902"/>
                  <a:pt x="4641786" y="1682702"/>
                  <a:pt x="4634248" y="1680227"/>
                </a:cubicBezTo>
                <a:lnTo>
                  <a:pt x="4632434" y="1674607"/>
                </a:lnTo>
                <a:lnTo>
                  <a:pt x="4619204" y="1672507"/>
                </a:lnTo>
                <a:lnTo>
                  <a:pt x="4616283" y="1670977"/>
                </a:lnTo>
                <a:cubicBezTo>
                  <a:pt x="4610716" y="1668036"/>
                  <a:pt x="4605090" y="1665277"/>
                  <a:pt x="4598926" y="1663178"/>
                </a:cubicBezTo>
                <a:cubicBezTo>
                  <a:pt x="4588025" y="1686237"/>
                  <a:pt x="4544698" y="1649138"/>
                  <a:pt x="4547069" y="1670642"/>
                </a:cubicBezTo>
                <a:lnTo>
                  <a:pt x="4523516" y="1669785"/>
                </a:lnTo>
                <a:lnTo>
                  <a:pt x="4500586" y="1675912"/>
                </a:lnTo>
                <a:lnTo>
                  <a:pt x="4488196" y="1683463"/>
                </a:lnTo>
                <a:lnTo>
                  <a:pt x="4445463" y="1695634"/>
                </a:lnTo>
                <a:lnTo>
                  <a:pt x="4446550" y="1680538"/>
                </a:lnTo>
                <a:lnTo>
                  <a:pt x="4365375" y="1697935"/>
                </a:lnTo>
                <a:lnTo>
                  <a:pt x="4305123" y="1714185"/>
                </a:lnTo>
                <a:lnTo>
                  <a:pt x="4292665" y="1720703"/>
                </a:lnTo>
                <a:lnTo>
                  <a:pt x="4276789" y="1718367"/>
                </a:lnTo>
                <a:cubicBezTo>
                  <a:pt x="4274740" y="1717359"/>
                  <a:pt x="4273021" y="1716157"/>
                  <a:pt x="4271683" y="1714801"/>
                </a:cubicBezTo>
                <a:lnTo>
                  <a:pt x="4223918" y="1728936"/>
                </a:lnTo>
                <a:lnTo>
                  <a:pt x="4218039" y="1729885"/>
                </a:lnTo>
                <a:lnTo>
                  <a:pt x="4177153" y="1733691"/>
                </a:lnTo>
                <a:lnTo>
                  <a:pt x="4051032" y="1728886"/>
                </a:lnTo>
                <a:cubicBezTo>
                  <a:pt x="4055072" y="1717510"/>
                  <a:pt x="4022108" y="1735873"/>
                  <a:pt x="4013978" y="1727679"/>
                </a:cubicBezTo>
                <a:cubicBezTo>
                  <a:pt x="4008905" y="1720660"/>
                  <a:pt x="3997723" y="1724594"/>
                  <a:pt x="3987857" y="1724282"/>
                </a:cubicBezTo>
                <a:cubicBezTo>
                  <a:pt x="3978476" y="1718309"/>
                  <a:pt x="3931683" y="1723723"/>
                  <a:pt x="3916852" y="1729184"/>
                </a:cubicBezTo>
                <a:cubicBezTo>
                  <a:pt x="3876910" y="1749138"/>
                  <a:pt x="3829523" y="1727824"/>
                  <a:pt x="3797263" y="1742976"/>
                </a:cubicBezTo>
                <a:cubicBezTo>
                  <a:pt x="3769922" y="1744951"/>
                  <a:pt x="3760682" y="1742230"/>
                  <a:pt x="3752806" y="1741033"/>
                </a:cubicBezTo>
                <a:lnTo>
                  <a:pt x="3749997" y="1735799"/>
                </a:lnTo>
                <a:lnTo>
                  <a:pt x="3736582" y="1735907"/>
                </a:lnTo>
                <a:lnTo>
                  <a:pt x="3733428" y="1734881"/>
                </a:lnTo>
                <a:cubicBezTo>
                  <a:pt x="3727408" y="1732899"/>
                  <a:pt x="3721365" y="1731108"/>
                  <a:pt x="3714911" y="1730056"/>
                </a:cubicBezTo>
                <a:cubicBezTo>
                  <a:pt x="3708355" y="1754554"/>
                  <a:pt x="3658933" y="1725152"/>
                  <a:pt x="3665172" y="1745936"/>
                </a:cubicBezTo>
                <a:cubicBezTo>
                  <a:pt x="3628569" y="1744420"/>
                  <a:pt x="3583742" y="1775884"/>
                  <a:pt x="3552006" y="1755220"/>
                </a:cubicBezTo>
                <a:cubicBezTo>
                  <a:pt x="3497522" y="1758390"/>
                  <a:pt x="3448310" y="1757433"/>
                  <a:pt x="3390301" y="1762546"/>
                </a:cubicBezTo>
                <a:cubicBezTo>
                  <a:pt x="3345266" y="1774524"/>
                  <a:pt x="3297039" y="1758531"/>
                  <a:pt x="3264312" y="1774620"/>
                </a:cubicBezTo>
                <a:cubicBezTo>
                  <a:pt x="3212634" y="1771139"/>
                  <a:pt x="3147905" y="1780248"/>
                  <a:pt x="3106901" y="1804264"/>
                </a:cubicBezTo>
                <a:cubicBezTo>
                  <a:pt x="3051355" y="1805490"/>
                  <a:pt x="3041708" y="1820368"/>
                  <a:pt x="2993303" y="1806542"/>
                </a:cubicBezTo>
                <a:cubicBezTo>
                  <a:pt x="2989182" y="1810139"/>
                  <a:pt x="2984377" y="1813039"/>
                  <a:pt x="2979115" y="1815432"/>
                </a:cubicBezTo>
                <a:lnTo>
                  <a:pt x="2963118" y="1820962"/>
                </a:lnTo>
                <a:lnTo>
                  <a:pt x="2961156" y="1820297"/>
                </a:lnTo>
                <a:lnTo>
                  <a:pt x="2925719" y="1828468"/>
                </a:lnTo>
                <a:lnTo>
                  <a:pt x="2857951" y="1842496"/>
                </a:lnTo>
                <a:lnTo>
                  <a:pt x="2857427" y="1841591"/>
                </a:lnTo>
                <a:cubicBezTo>
                  <a:pt x="2855386" y="1839734"/>
                  <a:pt x="2852250" y="1838690"/>
                  <a:pt x="2846731" y="1839316"/>
                </a:cubicBezTo>
                <a:cubicBezTo>
                  <a:pt x="2855175" y="1823564"/>
                  <a:pt x="2843311" y="1834035"/>
                  <a:pt x="2826290" y="1837274"/>
                </a:cubicBezTo>
                <a:cubicBezTo>
                  <a:pt x="2835609" y="1813530"/>
                  <a:pt x="2787284" y="1831665"/>
                  <a:pt x="2779146" y="1820071"/>
                </a:cubicBezTo>
                <a:cubicBezTo>
                  <a:pt x="2766432" y="1822985"/>
                  <a:pt x="2753158" y="1825635"/>
                  <a:pt x="2739608" y="1827861"/>
                </a:cubicBezTo>
                <a:lnTo>
                  <a:pt x="2731631" y="1828881"/>
                </a:lnTo>
                <a:cubicBezTo>
                  <a:pt x="2731575" y="1828813"/>
                  <a:pt x="2731521" y="1828744"/>
                  <a:pt x="2731464" y="1828677"/>
                </a:cubicBezTo>
                <a:cubicBezTo>
                  <a:pt x="2729715" y="1828415"/>
                  <a:pt x="2727085" y="1828569"/>
                  <a:pt x="2723037" y="1829303"/>
                </a:cubicBezTo>
                <a:lnTo>
                  <a:pt x="2701616" y="1832725"/>
                </a:lnTo>
                <a:lnTo>
                  <a:pt x="2696239" y="1831904"/>
                </a:lnTo>
                <a:lnTo>
                  <a:pt x="2663445" y="1825958"/>
                </a:lnTo>
                <a:cubicBezTo>
                  <a:pt x="2641260" y="1825904"/>
                  <a:pt x="2595040" y="1827674"/>
                  <a:pt x="2560925" y="1829094"/>
                </a:cubicBezTo>
                <a:cubicBezTo>
                  <a:pt x="2527977" y="1836499"/>
                  <a:pt x="2496507" y="1831991"/>
                  <a:pt x="2458739" y="1834479"/>
                </a:cubicBezTo>
                <a:cubicBezTo>
                  <a:pt x="2419379" y="1848893"/>
                  <a:pt x="2396428" y="1834257"/>
                  <a:pt x="2356074" y="1836991"/>
                </a:cubicBezTo>
                <a:cubicBezTo>
                  <a:pt x="2323435" y="1857644"/>
                  <a:pt x="2325610" y="1826053"/>
                  <a:pt x="2304241" y="1822021"/>
                </a:cubicBezTo>
                <a:lnTo>
                  <a:pt x="2298362" y="1822125"/>
                </a:lnTo>
                <a:lnTo>
                  <a:pt x="2283527" y="1826361"/>
                </a:lnTo>
                <a:lnTo>
                  <a:pt x="2278150" y="1828604"/>
                </a:lnTo>
                <a:cubicBezTo>
                  <a:pt x="2274371" y="1829907"/>
                  <a:pt x="2271762" y="1830461"/>
                  <a:pt x="2269853" y="1830502"/>
                </a:cubicBezTo>
                <a:lnTo>
                  <a:pt x="2269585" y="1830341"/>
                </a:lnTo>
                <a:lnTo>
                  <a:pt x="2225332" y="1845825"/>
                </a:lnTo>
                <a:cubicBezTo>
                  <a:pt x="2211505" y="1836594"/>
                  <a:pt x="2170867" y="1860661"/>
                  <a:pt x="2169048" y="1837658"/>
                </a:cubicBezTo>
                <a:cubicBezTo>
                  <a:pt x="2153238" y="1843278"/>
                  <a:pt x="2146132" y="1854645"/>
                  <a:pt x="2147231" y="1839027"/>
                </a:cubicBezTo>
                <a:cubicBezTo>
                  <a:pt x="2141901" y="1840465"/>
                  <a:pt x="2138205" y="1840014"/>
                  <a:pt x="2135241" y="1838652"/>
                </a:cubicBezTo>
                <a:lnTo>
                  <a:pt x="2099215" y="1850768"/>
                </a:lnTo>
                <a:lnTo>
                  <a:pt x="2094046" y="1850806"/>
                </a:lnTo>
                <a:lnTo>
                  <a:pt x="2071850" y="1861319"/>
                </a:lnTo>
                <a:lnTo>
                  <a:pt x="2039607" y="1874318"/>
                </a:lnTo>
                <a:lnTo>
                  <a:pt x="2037289" y="1874025"/>
                </a:lnTo>
                <a:lnTo>
                  <a:pt x="2023615" y="1881562"/>
                </a:lnTo>
                <a:cubicBezTo>
                  <a:pt x="2019390" y="1884562"/>
                  <a:pt x="1959668" y="1894795"/>
                  <a:pt x="1957176" y="1898709"/>
                </a:cubicBezTo>
                <a:cubicBezTo>
                  <a:pt x="1901224" y="1893805"/>
                  <a:pt x="1914145" y="1913274"/>
                  <a:pt x="1858081" y="1923144"/>
                </a:cubicBezTo>
                <a:cubicBezTo>
                  <a:pt x="1819487" y="1923227"/>
                  <a:pt x="1798952" y="1929741"/>
                  <a:pt x="1738865" y="1944965"/>
                </a:cubicBezTo>
                <a:cubicBezTo>
                  <a:pt x="1698633" y="1955957"/>
                  <a:pt x="1670491" y="1978862"/>
                  <a:pt x="1616692" y="1989107"/>
                </a:cubicBezTo>
                <a:cubicBezTo>
                  <a:pt x="1565257" y="2022368"/>
                  <a:pt x="1474172" y="2022156"/>
                  <a:pt x="1411898" y="2046254"/>
                </a:cubicBezTo>
                <a:cubicBezTo>
                  <a:pt x="1380237" y="2035952"/>
                  <a:pt x="1386648" y="2042292"/>
                  <a:pt x="1375780" y="2047961"/>
                </a:cubicBezTo>
                <a:cubicBezTo>
                  <a:pt x="1375756" y="2047968"/>
                  <a:pt x="1375731" y="2047974"/>
                  <a:pt x="1375707" y="2047981"/>
                </a:cubicBezTo>
                <a:lnTo>
                  <a:pt x="1285585" y="2047113"/>
                </a:lnTo>
                <a:cubicBezTo>
                  <a:pt x="1279541" y="2043453"/>
                  <a:pt x="1272537" y="2040974"/>
                  <a:pt x="1263658" y="2041397"/>
                </a:cubicBezTo>
                <a:cubicBezTo>
                  <a:pt x="1212454" y="2058890"/>
                  <a:pt x="1258499" y="2026611"/>
                  <a:pt x="1170403" y="2033399"/>
                </a:cubicBezTo>
                <a:cubicBezTo>
                  <a:pt x="1166530" y="2036274"/>
                  <a:pt x="1154254" y="2033463"/>
                  <a:pt x="1153718" y="2029576"/>
                </a:cubicBezTo>
                <a:cubicBezTo>
                  <a:pt x="1148486" y="2030819"/>
                  <a:pt x="1137980" y="2038354"/>
                  <a:pt x="1133937" y="2032149"/>
                </a:cubicBezTo>
                <a:cubicBezTo>
                  <a:pt x="1104720" y="2031606"/>
                  <a:pt x="1077532" y="2035424"/>
                  <a:pt x="1054999" y="2043242"/>
                </a:cubicBezTo>
                <a:cubicBezTo>
                  <a:pt x="1024875" y="2038090"/>
                  <a:pt x="1020473" y="2042711"/>
                  <a:pt x="1018405" y="2048281"/>
                </a:cubicBezTo>
                <a:lnTo>
                  <a:pt x="1016563" y="2051718"/>
                </a:lnTo>
                <a:lnTo>
                  <a:pt x="1008284" y="2046742"/>
                </a:lnTo>
                <a:cubicBezTo>
                  <a:pt x="999244" y="2043620"/>
                  <a:pt x="990505" y="2044937"/>
                  <a:pt x="981974" y="2048363"/>
                </a:cubicBezTo>
                <a:lnTo>
                  <a:pt x="971903" y="2053484"/>
                </a:lnTo>
                <a:lnTo>
                  <a:pt x="954015" y="2052529"/>
                </a:lnTo>
                <a:cubicBezTo>
                  <a:pt x="931960" y="2051365"/>
                  <a:pt x="861352" y="2046214"/>
                  <a:pt x="839571" y="2046509"/>
                </a:cubicBezTo>
                <a:lnTo>
                  <a:pt x="823321" y="2054296"/>
                </a:lnTo>
                <a:lnTo>
                  <a:pt x="800990" y="2051523"/>
                </a:lnTo>
                <a:cubicBezTo>
                  <a:pt x="790723" y="2052171"/>
                  <a:pt x="782268" y="2055403"/>
                  <a:pt x="776439" y="2062634"/>
                </a:cubicBezTo>
                <a:cubicBezTo>
                  <a:pt x="773155" y="2056184"/>
                  <a:pt x="769593" y="2059253"/>
                  <a:pt x="763041" y="2063995"/>
                </a:cubicBezTo>
                <a:lnTo>
                  <a:pt x="757863" y="2065877"/>
                </a:lnTo>
                <a:lnTo>
                  <a:pt x="745053" y="2051831"/>
                </a:lnTo>
                <a:lnTo>
                  <a:pt x="722609" y="2049504"/>
                </a:lnTo>
                <a:lnTo>
                  <a:pt x="717618" y="2042131"/>
                </a:lnTo>
                <a:lnTo>
                  <a:pt x="703285" y="2046808"/>
                </a:lnTo>
                <a:cubicBezTo>
                  <a:pt x="698219" y="2048137"/>
                  <a:pt x="690058" y="2049926"/>
                  <a:pt x="680199" y="2051947"/>
                </a:cubicBezTo>
                <a:lnTo>
                  <a:pt x="667351" y="2054469"/>
                </a:lnTo>
                <a:lnTo>
                  <a:pt x="660961" y="2049404"/>
                </a:lnTo>
                <a:lnTo>
                  <a:pt x="638282" y="2060093"/>
                </a:lnTo>
                <a:lnTo>
                  <a:pt x="583551" y="2070197"/>
                </a:lnTo>
                <a:cubicBezTo>
                  <a:pt x="569268" y="2091365"/>
                  <a:pt x="529124" y="2053106"/>
                  <a:pt x="525274" y="2079137"/>
                </a:cubicBezTo>
                <a:cubicBezTo>
                  <a:pt x="506495" y="2056498"/>
                  <a:pt x="440091" y="2069666"/>
                  <a:pt x="405635" y="2059339"/>
                </a:cubicBezTo>
                <a:cubicBezTo>
                  <a:pt x="397410" y="2069278"/>
                  <a:pt x="294416" y="2032966"/>
                  <a:pt x="281555" y="2022847"/>
                </a:cubicBezTo>
                <a:cubicBezTo>
                  <a:pt x="171589" y="1986245"/>
                  <a:pt x="126791" y="1985528"/>
                  <a:pt x="98513" y="1969504"/>
                </a:cubicBezTo>
                <a:cubicBezTo>
                  <a:pt x="85544" y="1965247"/>
                  <a:pt x="73324" y="1958000"/>
                  <a:pt x="56191" y="1950709"/>
                </a:cubicBezTo>
                <a:lnTo>
                  <a:pt x="0" y="193578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A2D21E-5141-8843-FD02-B685794105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60111"/>
            <a:ext cx="12052748" cy="4465737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indent="0" algn="r">
              <a:buNone/>
            </a:pPr>
            <a:r>
              <a:rPr lang="ar-YE" b="1" dirty="0">
                <a:solidFill>
                  <a:srgbClr val="FF0000"/>
                </a:solidFill>
              </a:rPr>
              <a:t>حماية البيئة والصحة العامة: </a:t>
            </a:r>
            <a:r>
              <a:rPr lang="ar-Y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يوفر حماية لكل مكونات البيئة (الهواء والماء والغذاء) وثروات الدول السمكية - الحيوانية من أخطار انتشار بخار الزئبق السام.</a:t>
            </a:r>
          </a:p>
          <a:p>
            <a:pPr marL="0" indent="0" algn="r">
              <a:buNone/>
            </a:pPr>
            <a:r>
              <a:rPr lang="ar-YE" b="1" dirty="0">
                <a:solidFill>
                  <a:srgbClr val="FF0000"/>
                </a:solidFill>
              </a:rPr>
              <a:t>زيادة إنتاج الذهب : </a:t>
            </a:r>
            <a:r>
              <a:rPr lang="ar-Y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حرق الذهب بواسطة جهاز التكثيف يضمن إنتاج كميات اكبر من الحرق بالطريقة التقليدية المستخدمة حالياً الحرق بالفحم وبمقدار)0.1 – 0.3) غرام في كل عملية حرق وتزيد بزيادة الكميات المحروقة وذلك لأنه يستخدم الحرق المغلق مما يمنع تطايراي كمية من الذهب أثناء عملية الحرق. </a:t>
            </a:r>
          </a:p>
          <a:p>
            <a:pPr marL="0" indent="0" algn="r">
              <a:buNone/>
            </a:pPr>
            <a:r>
              <a:rPr lang="ar-YE" b="1" dirty="0">
                <a:solidFill>
                  <a:srgbClr val="FF0000"/>
                </a:solidFill>
              </a:rPr>
              <a:t>السيطرة على سوق الذهب: </a:t>
            </a:r>
            <a:r>
              <a:rPr lang="ar-Y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لأنها تزيد من إنتاج الذهب يقبل عليها المعدنيين لحرق ملاغمهم فكلما زاد معدل انتشار الأجهزة زادت فرص التجارة المريحة بمادة الذهب الخام وصولاً إلى السيطرة عليه.</a:t>
            </a:r>
          </a:p>
          <a:p>
            <a:pPr marL="0" indent="0" algn="r">
              <a:buNone/>
            </a:pPr>
            <a:r>
              <a:rPr lang="ar-YE" b="1" dirty="0">
                <a:solidFill>
                  <a:srgbClr val="FF0000"/>
                </a:solidFill>
              </a:rPr>
              <a:t>السيطرة على سوق الزئبق: </a:t>
            </a:r>
            <a:r>
              <a:rPr lang="ar-Y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الجهاز يضمن استرداد كميات كبيرة من الزئبق المحروق مقارنتاً بالطريقة القديمة فيعاد بيعه في أسواق التعدين وبسعر ۲۰۰ $ للكيلو غرام الواحد ويمكن استخدامه للاف المرات. 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42DCE2C-2863-46FA-9BE7-24365A24D9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24586" y="5970896"/>
            <a:ext cx="9967416" cy="887104"/>
          </a:xfrm>
          <a:custGeom>
            <a:avLst/>
            <a:gdLst>
              <a:gd name="connsiteX0" fmla="*/ 4686423 w 9517857"/>
              <a:gd name="connsiteY0" fmla="*/ 247919 h 918356"/>
              <a:gd name="connsiteX1" fmla="*/ 4689051 w 9517857"/>
              <a:gd name="connsiteY1" fmla="*/ 250968 h 918356"/>
              <a:gd name="connsiteX2" fmla="*/ 4687244 w 9517857"/>
              <a:gd name="connsiteY2" fmla="*/ 251298 h 918356"/>
              <a:gd name="connsiteX3" fmla="*/ 4685225 w 9517857"/>
              <a:gd name="connsiteY3" fmla="*/ 246530 h 918356"/>
              <a:gd name="connsiteX4" fmla="*/ 4686133 w 9517857"/>
              <a:gd name="connsiteY4" fmla="*/ 246727 h 918356"/>
              <a:gd name="connsiteX5" fmla="*/ 4686423 w 9517857"/>
              <a:gd name="connsiteY5" fmla="*/ 247919 h 918356"/>
              <a:gd name="connsiteX6" fmla="*/ 9517856 w 9517857"/>
              <a:gd name="connsiteY6" fmla="*/ 0 h 918356"/>
              <a:gd name="connsiteX7" fmla="*/ 9517857 w 9517857"/>
              <a:gd name="connsiteY7" fmla="*/ 12 h 918356"/>
              <a:gd name="connsiteX8" fmla="*/ 9517857 w 9517857"/>
              <a:gd name="connsiteY8" fmla="*/ 918356 h 918356"/>
              <a:gd name="connsiteX9" fmla="*/ 14604 w 9517857"/>
              <a:gd name="connsiteY9" fmla="*/ 918356 h 918356"/>
              <a:gd name="connsiteX10" fmla="*/ 12841 w 9517857"/>
              <a:gd name="connsiteY10" fmla="*/ 917763 h 918356"/>
              <a:gd name="connsiteX11" fmla="*/ 93 w 9517857"/>
              <a:gd name="connsiteY11" fmla="*/ 912471 h 918356"/>
              <a:gd name="connsiteX12" fmla="*/ 58674 w 9517857"/>
              <a:gd name="connsiteY12" fmla="*/ 890322 h 918356"/>
              <a:gd name="connsiteX13" fmla="*/ 275005 w 9517857"/>
              <a:gd name="connsiteY13" fmla="*/ 807229 h 918356"/>
              <a:gd name="connsiteX14" fmla="*/ 587824 w 9517857"/>
              <a:gd name="connsiteY14" fmla="*/ 798195 h 918356"/>
              <a:gd name="connsiteX15" fmla="*/ 651826 w 9517857"/>
              <a:gd name="connsiteY15" fmla="*/ 738338 h 918356"/>
              <a:gd name="connsiteX16" fmla="*/ 727985 w 9517857"/>
              <a:gd name="connsiteY16" fmla="*/ 719826 h 918356"/>
              <a:gd name="connsiteX17" fmla="*/ 778982 w 9517857"/>
              <a:gd name="connsiteY17" fmla="*/ 710142 h 918356"/>
              <a:gd name="connsiteX18" fmla="*/ 849944 w 9517857"/>
              <a:gd name="connsiteY18" fmla="*/ 717987 h 918356"/>
              <a:gd name="connsiteX19" fmla="*/ 921659 w 9517857"/>
              <a:gd name="connsiteY19" fmla="*/ 712695 h 918356"/>
              <a:gd name="connsiteX20" fmla="*/ 930946 w 9517857"/>
              <a:gd name="connsiteY20" fmla="*/ 734046 h 918356"/>
              <a:gd name="connsiteX21" fmla="*/ 986250 w 9517857"/>
              <a:gd name="connsiteY21" fmla="*/ 713530 h 918356"/>
              <a:gd name="connsiteX22" fmla="*/ 1013752 w 9517857"/>
              <a:gd name="connsiteY22" fmla="*/ 713361 h 918356"/>
              <a:gd name="connsiteX23" fmla="*/ 1023734 w 9517857"/>
              <a:gd name="connsiteY23" fmla="*/ 718571 h 918356"/>
              <a:gd name="connsiteX24" fmla="*/ 1063207 w 9517857"/>
              <a:gd name="connsiteY24" fmla="*/ 715651 h 918356"/>
              <a:gd name="connsiteX25" fmla="*/ 1081980 w 9517857"/>
              <a:gd name="connsiteY25" fmla="*/ 738455 h 918356"/>
              <a:gd name="connsiteX26" fmla="*/ 1218120 w 9517857"/>
              <a:gd name="connsiteY26" fmla="*/ 713280 h 918356"/>
              <a:gd name="connsiteX27" fmla="*/ 1397459 w 9517857"/>
              <a:gd name="connsiteY27" fmla="*/ 691190 h 918356"/>
              <a:gd name="connsiteX28" fmla="*/ 1580688 w 9517857"/>
              <a:gd name="connsiteY28" fmla="*/ 693697 h 918356"/>
              <a:gd name="connsiteX29" fmla="*/ 1772334 w 9517857"/>
              <a:gd name="connsiteY29" fmla="*/ 710640 h 918356"/>
              <a:gd name="connsiteX30" fmla="*/ 2002561 w 9517857"/>
              <a:gd name="connsiteY30" fmla="*/ 659917 h 918356"/>
              <a:gd name="connsiteX31" fmla="*/ 2135144 w 9517857"/>
              <a:gd name="connsiteY31" fmla="*/ 636501 h 918356"/>
              <a:gd name="connsiteX32" fmla="*/ 2440292 w 9517857"/>
              <a:gd name="connsiteY32" fmla="*/ 593862 h 918356"/>
              <a:gd name="connsiteX33" fmla="*/ 2547829 w 9517857"/>
              <a:gd name="connsiteY33" fmla="*/ 566150 h 918356"/>
              <a:gd name="connsiteX34" fmla="*/ 2658055 w 9517857"/>
              <a:gd name="connsiteY34" fmla="*/ 578727 h 918356"/>
              <a:gd name="connsiteX35" fmla="*/ 2693698 w 9517857"/>
              <a:gd name="connsiteY35" fmla="*/ 560029 h 918356"/>
              <a:gd name="connsiteX36" fmla="*/ 2699673 w 9517857"/>
              <a:gd name="connsiteY36" fmla="*/ 556400 h 918356"/>
              <a:gd name="connsiteX37" fmla="*/ 2727306 w 9517857"/>
              <a:gd name="connsiteY37" fmla="*/ 550698 h 918356"/>
              <a:gd name="connsiteX38" fmla="*/ 2730451 w 9517857"/>
              <a:gd name="connsiteY38" fmla="*/ 538058 h 918356"/>
              <a:gd name="connsiteX39" fmla="*/ 2768713 w 9517857"/>
              <a:gd name="connsiteY39" fmla="*/ 521575 h 918356"/>
              <a:gd name="connsiteX40" fmla="*/ 2820868 w 9517857"/>
              <a:gd name="connsiteY40" fmla="*/ 514160 h 918356"/>
              <a:gd name="connsiteX41" fmla="*/ 3073635 w 9517857"/>
              <a:gd name="connsiteY41" fmla="*/ 491294 h 918356"/>
              <a:gd name="connsiteX42" fmla="*/ 3222071 w 9517857"/>
              <a:gd name="connsiteY42" fmla="*/ 470559 h 918356"/>
              <a:gd name="connsiteX43" fmla="*/ 3274069 w 9517857"/>
              <a:gd name="connsiteY43" fmla="*/ 451605 h 918356"/>
              <a:gd name="connsiteX44" fmla="*/ 3349632 w 9517857"/>
              <a:gd name="connsiteY44" fmla="*/ 432583 h 918356"/>
              <a:gd name="connsiteX45" fmla="*/ 3479593 w 9517857"/>
              <a:gd name="connsiteY45" fmla="*/ 390437 h 918356"/>
              <a:gd name="connsiteX46" fmla="*/ 3660110 w 9517857"/>
              <a:gd name="connsiteY46" fmla="*/ 348726 h 918356"/>
              <a:gd name="connsiteX47" fmla="*/ 3750023 w 9517857"/>
              <a:gd name="connsiteY47" fmla="*/ 370678 h 918356"/>
              <a:gd name="connsiteX48" fmla="*/ 3844133 w 9517857"/>
              <a:gd name="connsiteY48" fmla="*/ 360648 h 918356"/>
              <a:gd name="connsiteX49" fmla="*/ 3913545 w 9517857"/>
              <a:gd name="connsiteY49" fmla="*/ 344235 h 918356"/>
              <a:gd name="connsiteX50" fmla="*/ 4266740 w 9517857"/>
              <a:gd name="connsiteY50" fmla="*/ 361454 h 918356"/>
              <a:gd name="connsiteX51" fmla="*/ 4430770 w 9517857"/>
              <a:gd name="connsiteY51" fmla="*/ 342643 h 918356"/>
              <a:gd name="connsiteX52" fmla="*/ 4512664 w 9517857"/>
              <a:gd name="connsiteY52" fmla="*/ 319948 h 918356"/>
              <a:gd name="connsiteX53" fmla="*/ 4616423 w 9517857"/>
              <a:gd name="connsiteY53" fmla="*/ 290914 h 918356"/>
              <a:gd name="connsiteX54" fmla="*/ 4691675 w 9517857"/>
              <a:gd name="connsiteY54" fmla="*/ 254011 h 918356"/>
              <a:gd name="connsiteX55" fmla="*/ 4689051 w 9517857"/>
              <a:gd name="connsiteY55" fmla="*/ 250968 h 918356"/>
              <a:gd name="connsiteX56" fmla="*/ 4719994 w 9517857"/>
              <a:gd name="connsiteY56" fmla="*/ 245307 h 918356"/>
              <a:gd name="connsiteX57" fmla="*/ 4752894 w 9517857"/>
              <a:gd name="connsiteY57" fmla="*/ 239875 h 918356"/>
              <a:gd name="connsiteX58" fmla="*/ 4769329 w 9517857"/>
              <a:gd name="connsiteY58" fmla="*/ 233585 h 918356"/>
              <a:gd name="connsiteX59" fmla="*/ 4775634 w 9517857"/>
              <a:gd name="connsiteY59" fmla="*/ 234063 h 918356"/>
              <a:gd name="connsiteX60" fmla="*/ 4790452 w 9517857"/>
              <a:gd name="connsiteY60" fmla="*/ 233572 h 918356"/>
              <a:gd name="connsiteX61" fmla="*/ 4789062 w 9517857"/>
              <a:gd name="connsiteY61" fmla="*/ 241924 h 918356"/>
              <a:gd name="connsiteX62" fmla="*/ 4827826 w 9517857"/>
              <a:gd name="connsiteY62" fmla="*/ 246977 h 918356"/>
              <a:gd name="connsiteX63" fmla="*/ 4892569 w 9517857"/>
              <a:gd name="connsiteY63" fmla="*/ 249933 h 918356"/>
              <a:gd name="connsiteX64" fmla="*/ 4896611 w 9517857"/>
              <a:gd name="connsiteY64" fmla="*/ 240448 h 918356"/>
              <a:gd name="connsiteX65" fmla="*/ 4917286 w 9517857"/>
              <a:gd name="connsiteY65" fmla="*/ 243659 h 918356"/>
              <a:gd name="connsiteX66" fmla="*/ 4981173 w 9517857"/>
              <a:gd name="connsiteY66" fmla="*/ 247103 h 918356"/>
              <a:gd name="connsiteX67" fmla="*/ 5060397 w 9517857"/>
              <a:gd name="connsiteY67" fmla="*/ 263688 h 918356"/>
              <a:gd name="connsiteX68" fmla="*/ 5252996 w 9517857"/>
              <a:gd name="connsiteY68" fmla="*/ 270655 h 918356"/>
              <a:gd name="connsiteX69" fmla="*/ 5358056 w 9517857"/>
              <a:gd name="connsiteY69" fmla="*/ 247248 h 918356"/>
              <a:gd name="connsiteX70" fmla="*/ 5426496 w 9517857"/>
              <a:gd name="connsiteY70" fmla="*/ 235142 h 918356"/>
              <a:gd name="connsiteX71" fmla="*/ 5497161 w 9517857"/>
              <a:gd name="connsiteY71" fmla="*/ 228808 h 918356"/>
              <a:gd name="connsiteX72" fmla="*/ 5826043 w 9517857"/>
              <a:gd name="connsiteY72" fmla="*/ 148073 h 918356"/>
              <a:gd name="connsiteX73" fmla="*/ 6013415 w 9517857"/>
              <a:gd name="connsiteY73" fmla="*/ 137316 h 918356"/>
              <a:gd name="connsiteX74" fmla="*/ 6080994 w 9517857"/>
              <a:gd name="connsiteY74" fmla="*/ 142938 h 918356"/>
              <a:gd name="connsiteX75" fmla="*/ 6194152 w 9517857"/>
              <a:gd name="connsiteY75" fmla="*/ 151772 h 918356"/>
              <a:gd name="connsiteX76" fmla="*/ 6281379 w 9517857"/>
              <a:gd name="connsiteY76" fmla="*/ 181626 h 918356"/>
              <a:gd name="connsiteX77" fmla="*/ 6374947 w 9517857"/>
              <a:gd name="connsiteY77" fmla="*/ 179799 h 918356"/>
              <a:gd name="connsiteX78" fmla="*/ 6448518 w 9517857"/>
              <a:gd name="connsiteY78" fmla="*/ 164378 h 918356"/>
              <a:gd name="connsiteX79" fmla="*/ 6544700 w 9517857"/>
              <a:gd name="connsiteY79" fmla="*/ 167161 h 918356"/>
              <a:gd name="connsiteX80" fmla="*/ 6648353 w 9517857"/>
              <a:gd name="connsiteY80" fmla="*/ 172250 h 918356"/>
              <a:gd name="connsiteX81" fmla="*/ 6736227 w 9517857"/>
              <a:gd name="connsiteY81" fmla="*/ 173216 h 918356"/>
              <a:gd name="connsiteX82" fmla="*/ 6977218 w 9517857"/>
              <a:gd name="connsiteY82" fmla="*/ 184289 h 918356"/>
              <a:gd name="connsiteX83" fmla="*/ 7065221 w 9517857"/>
              <a:gd name="connsiteY83" fmla="*/ 227531 h 918356"/>
              <a:gd name="connsiteX84" fmla="*/ 7366876 w 9517857"/>
              <a:gd name="connsiteY84" fmla="*/ 248468 h 918356"/>
              <a:gd name="connsiteX85" fmla="*/ 7565449 w 9517857"/>
              <a:gd name="connsiteY85" fmla="*/ 258950 h 918356"/>
              <a:gd name="connsiteX86" fmla="*/ 7599285 w 9517857"/>
              <a:gd name="connsiteY86" fmla="*/ 266021 h 918356"/>
              <a:gd name="connsiteX87" fmla="*/ 7644411 w 9517857"/>
              <a:gd name="connsiteY87" fmla="*/ 258986 h 918356"/>
              <a:gd name="connsiteX88" fmla="*/ 7825110 w 9517857"/>
              <a:gd name="connsiteY88" fmla="*/ 229109 h 918356"/>
              <a:gd name="connsiteX89" fmla="*/ 7965804 w 9517857"/>
              <a:gd name="connsiteY89" fmla="*/ 190545 h 918356"/>
              <a:gd name="connsiteX90" fmla="*/ 8147401 w 9517857"/>
              <a:gd name="connsiteY90" fmla="*/ 205617 h 918356"/>
              <a:gd name="connsiteX91" fmla="*/ 8256033 w 9517857"/>
              <a:gd name="connsiteY91" fmla="*/ 193713 h 918356"/>
              <a:gd name="connsiteX92" fmla="*/ 8410677 w 9517857"/>
              <a:gd name="connsiteY92" fmla="*/ 172167 h 918356"/>
              <a:gd name="connsiteX93" fmla="*/ 8617841 w 9517857"/>
              <a:gd name="connsiteY93" fmla="*/ 155167 h 918356"/>
              <a:gd name="connsiteX94" fmla="*/ 8715976 w 9517857"/>
              <a:gd name="connsiteY94" fmla="*/ 178374 h 918356"/>
              <a:gd name="connsiteX95" fmla="*/ 8778827 w 9517857"/>
              <a:gd name="connsiteY95" fmla="*/ 172936 h 918356"/>
              <a:gd name="connsiteX96" fmla="*/ 8840778 w 9517857"/>
              <a:gd name="connsiteY96" fmla="*/ 143149 h 918356"/>
              <a:gd name="connsiteX97" fmla="*/ 9010380 w 9517857"/>
              <a:gd name="connsiteY97" fmla="*/ 91891 h 918356"/>
              <a:gd name="connsiteX98" fmla="*/ 9110856 w 9517857"/>
              <a:gd name="connsiteY98" fmla="*/ 70997 h 918356"/>
              <a:gd name="connsiteX99" fmla="*/ 9268817 w 9517857"/>
              <a:gd name="connsiteY99" fmla="*/ 53082 h 918356"/>
              <a:gd name="connsiteX100" fmla="*/ 9316667 w 9517857"/>
              <a:gd name="connsiteY100" fmla="*/ 45047 h 918356"/>
              <a:gd name="connsiteX101" fmla="*/ 9428209 w 9517857"/>
              <a:gd name="connsiteY101" fmla="*/ 29923 h 91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9517857" h="918356">
                <a:moveTo>
                  <a:pt x="4686423" y="247919"/>
                </a:moveTo>
                <a:lnTo>
                  <a:pt x="4689051" y="250968"/>
                </a:lnTo>
                <a:lnTo>
                  <a:pt x="4687244" y="251298"/>
                </a:lnTo>
                <a:close/>
                <a:moveTo>
                  <a:pt x="4685225" y="246530"/>
                </a:moveTo>
                <a:cubicBezTo>
                  <a:pt x="4688837" y="243198"/>
                  <a:pt x="4687468" y="244598"/>
                  <a:pt x="4686133" y="246727"/>
                </a:cubicBezTo>
                <a:lnTo>
                  <a:pt x="4686423" y="247919"/>
                </a:lnTo>
                <a:close/>
                <a:moveTo>
                  <a:pt x="9517856" y="0"/>
                </a:moveTo>
                <a:lnTo>
                  <a:pt x="9517857" y="12"/>
                </a:lnTo>
                <a:lnTo>
                  <a:pt x="9517857" y="918356"/>
                </a:lnTo>
                <a:lnTo>
                  <a:pt x="14604" y="918356"/>
                </a:lnTo>
                <a:lnTo>
                  <a:pt x="12841" y="917763"/>
                </a:lnTo>
                <a:cubicBezTo>
                  <a:pt x="4532" y="914864"/>
                  <a:pt x="-773" y="912807"/>
                  <a:pt x="93" y="912471"/>
                </a:cubicBezTo>
                <a:cubicBezTo>
                  <a:pt x="172" y="912298"/>
                  <a:pt x="58594" y="890495"/>
                  <a:pt x="58674" y="890322"/>
                </a:cubicBezTo>
                <a:cubicBezTo>
                  <a:pt x="127436" y="929614"/>
                  <a:pt x="206243" y="828226"/>
                  <a:pt x="275005" y="807229"/>
                </a:cubicBezTo>
                <a:cubicBezTo>
                  <a:pt x="303983" y="806087"/>
                  <a:pt x="504960" y="777375"/>
                  <a:pt x="587824" y="798195"/>
                </a:cubicBezTo>
                <a:cubicBezTo>
                  <a:pt x="598733" y="769348"/>
                  <a:pt x="682904" y="785924"/>
                  <a:pt x="651826" y="738338"/>
                </a:cubicBezTo>
                <a:cubicBezTo>
                  <a:pt x="688440" y="737862"/>
                  <a:pt x="753255" y="750396"/>
                  <a:pt x="727985" y="719826"/>
                </a:cubicBezTo>
                <a:cubicBezTo>
                  <a:pt x="739648" y="718749"/>
                  <a:pt x="775717" y="715087"/>
                  <a:pt x="778982" y="710142"/>
                </a:cubicBezTo>
                <a:cubicBezTo>
                  <a:pt x="779189" y="709407"/>
                  <a:pt x="849736" y="718721"/>
                  <a:pt x="849944" y="717987"/>
                </a:cubicBezTo>
                <a:lnTo>
                  <a:pt x="921659" y="712695"/>
                </a:lnTo>
                <a:lnTo>
                  <a:pt x="930946" y="734046"/>
                </a:lnTo>
                <a:lnTo>
                  <a:pt x="986250" y="713530"/>
                </a:lnTo>
                <a:lnTo>
                  <a:pt x="1013752" y="713361"/>
                </a:lnTo>
                <a:lnTo>
                  <a:pt x="1023734" y="718571"/>
                </a:lnTo>
                <a:cubicBezTo>
                  <a:pt x="1033291" y="721276"/>
                  <a:pt x="1045398" y="721394"/>
                  <a:pt x="1063207" y="715651"/>
                </a:cubicBezTo>
                <a:lnTo>
                  <a:pt x="1081980" y="738455"/>
                </a:lnTo>
                <a:lnTo>
                  <a:pt x="1218120" y="713280"/>
                </a:lnTo>
                <a:cubicBezTo>
                  <a:pt x="1230137" y="716162"/>
                  <a:pt x="1387179" y="685179"/>
                  <a:pt x="1397459" y="691190"/>
                </a:cubicBezTo>
                <a:cubicBezTo>
                  <a:pt x="1490025" y="704984"/>
                  <a:pt x="1465878" y="715604"/>
                  <a:pt x="1580688" y="693697"/>
                </a:cubicBezTo>
                <a:cubicBezTo>
                  <a:pt x="1607067" y="704379"/>
                  <a:pt x="1719477" y="658239"/>
                  <a:pt x="1772334" y="710640"/>
                </a:cubicBezTo>
                <a:cubicBezTo>
                  <a:pt x="1745536" y="644824"/>
                  <a:pt x="1976078" y="716436"/>
                  <a:pt x="2002561" y="659917"/>
                </a:cubicBezTo>
                <a:cubicBezTo>
                  <a:pt x="2045346" y="660357"/>
                  <a:pt x="2166676" y="654391"/>
                  <a:pt x="2135144" y="636501"/>
                </a:cubicBezTo>
                <a:cubicBezTo>
                  <a:pt x="2276591" y="665055"/>
                  <a:pt x="2293173" y="591792"/>
                  <a:pt x="2440292" y="593862"/>
                </a:cubicBezTo>
                <a:cubicBezTo>
                  <a:pt x="2495160" y="534824"/>
                  <a:pt x="2473343" y="585644"/>
                  <a:pt x="2547829" y="566150"/>
                </a:cubicBezTo>
                <a:cubicBezTo>
                  <a:pt x="2545438" y="614169"/>
                  <a:pt x="2632278" y="528280"/>
                  <a:pt x="2658055" y="578727"/>
                </a:cubicBezTo>
                <a:cubicBezTo>
                  <a:pt x="2670795" y="573581"/>
                  <a:pt x="2682322" y="567005"/>
                  <a:pt x="2693698" y="560029"/>
                </a:cubicBezTo>
                <a:lnTo>
                  <a:pt x="2699673" y="556400"/>
                </a:lnTo>
                <a:lnTo>
                  <a:pt x="2727306" y="550698"/>
                </a:lnTo>
                <a:lnTo>
                  <a:pt x="2730451" y="538058"/>
                </a:lnTo>
                <a:lnTo>
                  <a:pt x="2768713" y="521575"/>
                </a:lnTo>
                <a:cubicBezTo>
                  <a:pt x="2783756" y="517104"/>
                  <a:pt x="2800788" y="514291"/>
                  <a:pt x="2820868" y="514160"/>
                </a:cubicBezTo>
                <a:cubicBezTo>
                  <a:pt x="2894791" y="532885"/>
                  <a:pt x="2981506" y="465507"/>
                  <a:pt x="3073635" y="491294"/>
                </a:cubicBezTo>
                <a:cubicBezTo>
                  <a:pt x="3106872" y="496624"/>
                  <a:pt x="3205785" y="487718"/>
                  <a:pt x="3222071" y="470559"/>
                </a:cubicBezTo>
                <a:cubicBezTo>
                  <a:pt x="3242193" y="465514"/>
                  <a:pt x="3267163" y="469136"/>
                  <a:pt x="3274069" y="451605"/>
                </a:cubicBezTo>
                <a:cubicBezTo>
                  <a:pt x="3286659" y="430165"/>
                  <a:pt x="3363648" y="455571"/>
                  <a:pt x="3349632" y="432583"/>
                </a:cubicBezTo>
                <a:cubicBezTo>
                  <a:pt x="3404182" y="449847"/>
                  <a:pt x="3438210" y="404323"/>
                  <a:pt x="3479593" y="390437"/>
                </a:cubicBezTo>
                <a:cubicBezTo>
                  <a:pt x="3523240" y="408403"/>
                  <a:pt x="3567027" y="361554"/>
                  <a:pt x="3660110" y="348726"/>
                </a:cubicBezTo>
                <a:cubicBezTo>
                  <a:pt x="3708299" y="369683"/>
                  <a:pt x="3662447" y="344775"/>
                  <a:pt x="3750023" y="370678"/>
                </a:cubicBezTo>
                <a:cubicBezTo>
                  <a:pt x="3752092" y="367132"/>
                  <a:pt x="3816880" y="365055"/>
                  <a:pt x="3844133" y="360648"/>
                </a:cubicBezTo>
                <a:cubicBezTo>
                  <a:pt x="3871386" y="356240"/>
                  <a:pt x="3882848" y="332490"/>
                  <a:pt x="3913545" y="344235"/>
                </a:cubicBezTo>
                <a:cubicBezTo>
                  <a:pt x="4050255" y="376864"/>
                  <a:pt x="4159924" y="363190"/>
                  <a:pt x="4266740" y="361454"/>
                </a:cubicBezTo>
                <a:cubicBezTo>
                  <a:pt x="4385770" y="354374"/>
                  <a:pt x="4314535" y="340143"/>
                  <a:pt x="4430770" y="342643"/>
                </a:cubicBezTo>
                <a:cubicBezTo>
                  <a:pt x="4439969" y="322594"/>
                  <a:pt x="4478290" y="314645"/>
                  <a:pt x="4512664" y="319948"/>
                </a:cubicBezTo>
                <a:cubicBezTo>
                  <a:pt x="4570011" y="315138"/>
                  <a:pt x="4549085" y="269599"/>
                  <a:pt x="4616423" y="290914"/>
                </a:cubicBezTo>
                <a:cubicBezTo>
                  <a:pt x="4599641" y="270277"/>
                  <a:pt x="4692085" y="269216"/>
                  <a:pt x="4691675" y="254011"/>
                </a:cubicBezTo>
                <a:lnTo>
                  <a:pt x="4689051" y="250968"/>
                </a:lnTo>
                <a:lnTo>
                  <a:pt x="4719994" y="245307"/>
                </a:lnTo>
                <a:cubicBezTo>
                  <a:pt x="4732635" y="242775"/>
                  <a:pt x="4745300" y="240335"/>
                  <a:pt x="4752894" y="239875"/>
                </a:cubicBezTo>
                <a:lnTo>
                  <a:pt x="4769329" y="233585"/>
                </a:lnTo>
                <a:lnTo>
                  <a:pt x="4775634" y="234063"/>
                </a:lnTo>
                <a:lnTo>
                  <a:pt x="4790452" y="233572"/>
                </a:lnTo>
                <a:cubicBezTo>
                  <a:pt x="4789989" y="236356"/>
                  <a:pt x="4789525" y="239141"/>
                  <a:pt x="4789062" y="241924"/>
                </a:cubicBezTo>
                <a:cubicBezTo>
                  <a:pt x="4786342" y="249932"/>
                  <a:pt x="4804560" y="248631"/>
                  <a:pt x="4827826" y="246977"/>
                </a:cubicBezTo>
                <a:cubicBezTo>
                  <a:pt x="4875782" y="239569"/>
                  <a:pt x="4874112" y="283413"/>
                  <a:pt x="4892569" y="249933"/>
                </a:cubicBezTo>
                <a:lnTo>
                  <a:pt x="4896611" y="240448"/>
                </a:lnTo>
                <a:lnTo>
                  <a:pt x="4917286" y="243659"/>
                </a:lnTo>
                <a:cubicBezTo>
                  <a:pt x="4923060" y="243799"/>
                  <a:pt x="4981729" y="240979"/>
                  <a:pt x="4981173" y="247103"/>
                </a:cubicBezTo>
                <a:cubicBezTo>
                  <a:pt x="5024880" y="220690"/>
                  <a:pt x="5014146" y="257963"/>
                  <a:pt x="5060397" y="263688"/>
                </a:cubicBezTo>
                <a:cubicBezTo>
                  <a:pt x="5093356" y="238589"/>
                  <a:pt x="5157892" y="275351"/>
                  <a:pt x="5252996" y="270655"/>
                </a:cubicBezTo>
                <a:cubicBezTo>
                  <a:pt x="5288840" y="241872"/>
                  <a:pt x="5287005" y="287921"/>
                  <a:pt x="5358056" y="247248"/>
                </a:cubicBezTo>
                <a:cubicBezTo>
                  <a:pt x="5361752" y="250257"/>
                  <a:pt x="5403312" y="238215"/>
                  <a:pt x="5426496" y="235142"/>
                </a:cubicBezTo>
                <a:cubicBezTo>
                  <a:pt x="5449679" y="232069"/>
                  <a:pt x="5473549" y="245611"/>
                  <a:pt x="5497161" y="228808"/>
                </a:cubicBezTo>
                <a:cubicBezTo>
                  <a:pt x="5611861" y="172767"/>
                  <a:pt x="5723211" y="165860"/>
                  <a:pt x="5826043" y="148073"/>
                </a:cubicBezTo>
                <a:cubicBezTo>
                  <a:pt x="5943127" y="133166"/>
                  <a:pt x="5872659" y="193078"/>
                  <a:pt x="6013415" y="137316"/>
                </a:cubicBezTo>
                <a:cubicBezTo>
                  <a:pt x="6031924" y="154783"/>
                  <a:pt x="6050745" y="154258"/>
                  <a:pt x="6080994" y="142938"/>
                </a:cubicBezTo>
                <a:cubicBezTo>
                  <a:pt x="6138083" y="137090"/>
                  <a:pt x="6140195" y="184383"/>
                  <a:pt x="6194152" y="151772"/>
                </a:cubicBezTo>
                <a:cubicBezTo>
                  <a:pt x="6187280" y="177783"/>
                  <a:pt x="6304222" y="153410"/>
                  <a:pt x="6281379" y="181626"/>
                </a:cubicBezTo>
                <a:cubicBezTo>
                  <a:pt x="6321899" y="201819"/>
                  <a:pt x="6335111" y="162590"/>
                  <a:pt x="6374947" y="179799"/>
                </a:cubicBezTo>
                <a:cubicBezTo>
                  <a:pt x="6417404" y="181336"/>
                  <a:pt x="6402484" y="169694"/>
                  <a:pt x="6448518" y="164378"/>
                </a:cubicBezTo>
                <a:cubicBezTo>
                  <a:pt x="6504958" y="162488"/>
                  <a:pt x="6493438" y="111203"/>
                  <a:pt x="6544700" y="167161"/>
                </a:cubicBezTo>
                <a:cubicBezTo>
                  <a:pt x="6601507" y="148697"/>
                  <a:pt x="6566269" y="164386"/>
                  <a:pt x="6648353" y="172250"/>
                </a:cubicBezTo>
                <a:cubicBezTo>
                  <a:pt x="6680008" y="155223"/>
                  <a:pt x="6707960" y="160673"/>
                  <a:pt x="6736227" y="173216"/>
                </a:cubicBezTo>
                <a:cubicBezTo>
                  <a:pt x="6813963" y="164284"/>
                  <a:pt x="6888143" y="181296"/>
                  <a:pt x="6977218" y="184289"/>
                </a:cubicBezTo>
                <a:cubicBezTo>
                  <a:pt x="7040424" y="188318"/>
                  <a:pt x="7000278" y="216835"/>
                  <a:pt x="7065221" y="227531"/>
                </a:cubicBezTo>
                <a:cubicBezTo>
                  <a:pt x="7130163" y="238228"/>
                  <a:pt x="7291878" y="238208"/>
                  <a:pt x="7366876" y="248468"/>
                </a:cubicBezTo>
                <a:cubicBezTo>
                  <a:pt x="7491356" y="206752"/>
                  <a:pt x="7367734" y="280166"/>
                  <a:pt x="7565449" y="258950"/>
                </a:cubicBezTo>
                <a:cubicBezTo>
                  <a:pt x="7575959" y="252432"/>
                  <a:pt x="7600854" y="257628"/>
                  <a:pt x="7599285" y="266021"/>
                </a:cubicBezTo>
                <a:cubicBezTo>
                  <a:pt x="7611616" y="262940"/>
                  <a:pt x="7639946" y="245819"/>
                  <a:pt x="7644411" y="258986"/>
                </a:cubicBezTo>
                <a:cubicBezTo>
                  <a:pt x="7708015" y="258012"/>
                  <a:pt x="7770249" y="247724"/>
                  <a:pt x="7825110" y="229109"/>
                </a:cubicBezTo>
                <a:cubicBezTo>
                  <a:pt x="7949762" y="247028"/>
                  <a:pt x="7921956" y="197757"/>
                  <a:pt x="7965804" y="190545"/>
                </a:cubicBezTo>
                <a:cubicBezTo>
                  <a:pt x="8039439" y="213878"/>
                  <a:pt x="8063651" y="191475"/>
                  <a:pt x="8147401" y="205617"/>
                </a:cubicBezTo>
                <a:cubicBezTo>
                  <a:pt x="8166453" y="196610"/>
                  <a:pt x="8225048" y="207099"/>
                  <a:pt x="8256033" y="193713"/>
                </a:cubicBezTo>
                <a:cubicBezTo>
                  <a:pt x="8311388" y="242017"/>
                  <a:pt x="8350376" y="178592"/>
                  <a:pt x="8410677" y="172167"/>
                </a:cubicBezTo>
                <a:cubicBezTo>
                  <a:pt x="8470978" y="165743"/>
                  <a:pt x="8572470" y="206385"/>
                  <a:pt x="8617841" y="155167"/>
                </a:cubicBezTo>
                <a:cubicBezTo>
                  <a:pt x="8646050" y="160448"/>
                  <a:pt x="8664949" y="183631"/>
                  <a:pt x="8715976" y="178374"/>
                </a:cubicBezTo>
                <a:cubicBezTo>
                  <a:pt x="8737194" y="188216"/>
                  <a:pt x="8738009" y="189511"/>
                  <a:pt x="8778827" y="172936"/>
                </a:cubicBezTo>
                <a:cubicBezTo>
                  <a:pt x="8725277" y="146372"/>
                  <a:pt x="8850819" y="175612"/>
                  <a:pt x="8840778" y="143149"/>
                </a:cubicBezTo>
                <a:cubicBezTo>
                  <a:pt x="8903519" y="121096"/>
                  <a:pt x="9021861" y="150359"/>
                  <a:pt x="9010380" y="91891"/>
                </a:cubicBezTo>
                <a:cubicBezTo>
                  <a:pt x="9027103" y="56852"/>
                  <a:pt x="9112524" y="108357"/>
                  <a:pt x="9110856" y="70997"/>
                </a:cubicBezTo>
                <a:cubicBezTo>
                  <a:pt x="9148189" y="94250"/>
                  <a:pt x="9209809" y="53285"/>
                  <a:pt x="9268817" y="53082"/>
                </a:cubicBezTo>
                <a:cubicBezTo>
                  <a:pt x="9279135" y="35997"/>
                  <a:pt x="9292736" y="36520"/>
                  <a:pt x="9316667" y="45047"/>
                </a:cubicBezTo>
                <a:cubicBezTo>
                  <a:pt x="9352186" y="45862"/>
                  <a:pt x="9390008" y="39799"/>
                  <a:pt x="9428209" y="29923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6182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1B954E-34C9-6FFE-6271-D1259129B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YE" sz="3200" b="1" dirty="0">
                <a:latin typeface="Arial"/>
                <a:cs typeface="Arial"/>
              </a:rPr>
              <a:t>نقاط بيع يتفرد بها الجهاز</a:t>
            </a:r>
            <a:endParaRPr lang="en-US" sz="3200" dirty="0"/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3E6628B5-22F7-8913-B5A1-9DB358DC2ABF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64574557"/>
              </p:ext>
            </p:extLst>
          </p:nvPr>
        </p:nvGraphicFramePr>
        <p:xfrm>
          <a:off x="0" y="1690688"/>
          <a:ext cx="12211050" cy="49260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08209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7BD7FCF-A254-4A97-A15C-319B67622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52FFAF72-6204-4676-9C6F-9A4CC4D918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962785" cy="6858000"/>
          </a:xfrm>
          <a:custGeom>
            <a:avLst/>
            <a:gdLst>
              <a:gd name="connsiteX0" fmla="*/ 1044839 w 5962785"/>
              <a:gd name="connsiteY0" fmla="*/ 0 h 6858000"/>
              <a:gd name="connsiteX1" fmla="*/ 5962785 w 5962785"/>
              <a:gd name="connsiteY1" fmla="*/ 0 h 6858000"/>
              <a:gd name="connsiteX2" fmla="*/ 5962785 w 5962785"/>
              <a:gd name="connsiteY2" fmla="*/ 6858000 h 6858000"/>
              <a:gd name="connsiteX3" fmla="*/ 1469886 w 5962785"/>
              <a:gd name="connsiteY3" fmla="*/ 6858000 h 6858000"/>
              <a:gd name="connsiteX4" fmla="*/ 1416006 w 5962785"/>
              <a:gd name="connsiteY4" fmla="*/ 6823984 h 6858000"/>
              <a:gd name="connsiteX5" fmla="*/ 1232473 w 5962785"/>
              <a:gd name="connsiteY5" fmla="*/ 6733873 h 6858000"/>
              <a:gd name="connsiteX6" fmla="*/ 1075471 w 5962785"/>
              <a:gd name="connsiteY6" fmla="*/ 6503186 h 6858000"/>
              <a:gd name="connsiteX7" fmla="*/ 1020229 w 5962785"/>
              <a:gd name="connsiteY7" fmla="*/ 6438306 h 6858000"/>
              <a:gd name="connsiteX8" fmla="*/ 883579 w 5962785"/>
              <a:gd name="connsiteY8" fmla="*/ 6351798 h 6858000"/>
              <a:gd name="connsiteX9" fmla="*/ 645167 w 5962785"/>
              <a:gd name="connsiteY9" fmla="*/ 6167969 h 6858000"/>
              <a:gd name="connsiteX10" fmla="*/ 732391 w 5962785"/>
              <a:gd name="connsiteY10" fmla="*/ 6124716 h 6858000"/>
              <a:gd name="connsiteX11" fmla="*/ 985339 w 5962785"/>
              <a:gd name="connsiteY11" fmla="*/ 6236455 h 6858000"/>
              <a:gd name="connsiteX12" fmla="*/ 1168509 w 5962785"/>
              <a:gd name="connsiteY12" fmla="*/ 6265291 h 6858000"/>
              <a:gd name="connsiteX13" fmla="*/ 909746 w 5962785"/>
              <a:gd name="connsiteY13" fmla="*/ 6070649 h 6858000"/>
              <a:gd name="connsiteX14" fmla="*/ 659704 w 5962785"/>
              <a:gd name="connsiteY14" fmla="*/ 5818335 h 6858000"/>
              <a:gd name="connsiteX15" fmla="*/ 851597 w 5962785"/>
              <a:gd name="connsiteY15" fmla="*/ 5865193 h 6858000"/>
              <a:gd name="connsiteX16" fmla="*/ 860319 w 5962785"/>
              <a:gd name="connsiteY16" fmla="*/ 5832753 h 6858000"/>
              <a:gd name="connsiteX17" fmla="*/ 691686 w 5962785"/>
              <a:gd name="connsiteY17" fmla="*/ 5533581 h 6858000"/>
              <a:gd name="connsiteX18" fmla="*/ 610278 w 5962785"/>
              <a:gd name="connsiteY18" fmla="*/ 5411029 h 6858000"/>
              <a:gd name="connsiteX19" fmla="*/ 238123 w 5962785"/>
              <a:gd name="connsiteY19" fmla="*/ 5046976 h 6858000"/>
              <a:gd name="connsiteX20" fmla="*/ 592833 w 5962785"/>
              <a:gd name="connsiteY20" fmla="*/ 5209177 h 6858000"/>
              <a:gd name="connsiteX21" fmla="*/ 226494 w 5962785"/>
              <a:gd name="connsiteY21" fmla="*/ 4855939 h 6858000"/>
              <a:gd name="connsiteX22" fmla="*/ 49139 w 5962785"/>
              <a:gd name="connsiteY22" fmla="*/ 4726177 h 6858000"/>
              <a:gd name="connsiteX23" fmla="*/ 5527 w 5962785"/>
              <a:gd name="connsiteY23" fmla="*/ 4650483 h 6858000"/>
              <a:gd name="connsiteX24" fmla="*/ 84029 w 5962785"/>
              <a:gd name="connsiteY24" fmla="*/ 4632460 h 6858000"/>
              <a:gd name="connsiteX25" fmla="*/ 325347 w 5962785"/>
              <a:gd name="connsiteY25" fmla="*/ 4661296 h 6858000"/>
              <a:gd name="connsiteX26" fmla="*/ 25879 w 5962785"/>
              <a:gd name="connsiteY26" fmla="*/ 4423401 h 6858000"/>
              <a:gd name="connsiteX27" fmla="*/ 249753 w 5962785"/>
              <a:gd name="connsiteY27" fmla="*/ 4459446 h 6858000"/>
              <a:gd name="connsiteX28" fmla="*/ 313718 w 5962785"/>
              <a:gd name="connsiteY28" fmla="*/ 4365729 h 6858000"/>
              <a:gd name="connsiteX29" fmla="*/ 418386 w 5962785"/>
              <a:gd name="connsiteY29" fmla="*/ 4214341 h 6858000"/>
              <a:gd name="connsiteX30" fmla="*/ 491072 w 5962785"/>
              <a:gd name="connsiteY30" fmla="*/ 4131438 h 6858000"/>
              <a:gd name="connsiteX31" fmla="*/ 520147 w 5962785"/>
              <a:gd name="connsiteY31" fmla="*/ 3864706 h 6858000"/>
              <a:gd name="connsiteX32" fmla="*/ 459090 w 5962785"/>
              <a:gd name="connsiteY32" fmla="*/ 3572743 h 6858000"/>
              <a:gd name="connsiteX33" fmla="*/ 290458 w 5962785"/>
              <a:gd name="connsiteY33" fmla="*/ 3424959 h 6858000"/>
              <a:gd name="connsiteX34" fmla="*/ 339884 w 5962785"/>
              <a:gd name="connsiteY34" fmla="*/ 3259153 h 6858000"/>
              <a:gd name="connsiteX35" fmla="*/ 697501 w 5962785"/>
              <a:gd name="connsiteY35" fmla="*/ 3360078 h 6858000"/>
              <a:gd name="connsiteX36" fmla="*/ 165437 w 5962785"/>
              <a:gd name="connsiteY36" fmla="*/ 2967190 h 6858000"/>
              <a:gd name="connsiteX37" fmla="*/ 255568 w 5962785"/>
              <a:gd name="connsiteY37" fmla="*/ 2949167 h 6858000"/>
              <a:gd name="connsiteX38" fmla="*/ 578296 w 5962785"/>
              <a:gd name="connsiteY38" fmla="*/ 2725691 h 6858000"/>
              <a:gd name="connsiteX39" fmla="*/ 595740 w 5962785"/>
              <a:gd name="connsiteY39" fmla="*/ 2714876 h 6858000"/>
              <a:gd name="connsiteX40" fmla="*/ 650982 w 5962785"/>
              <a:gd name="connsiteY40" fmla="*/ 2574301 h 6858000"/>
              <a:gd name="connsiteX41" fmla="*/ 825429 w 5962785"/>
              <a:gd name="connsiteY41" fmla="*/ 2552674 h 6858000"/>
              <a:gd name="connsiteX42" fmla="*/ 970802 w 5962785"/>
              <a:gd name="connsiteY42" fmla="*/ 2585115 h 6858000"/>
              <a:gd name="connsiteX43" fmla="*/ 1127805 w 5962785"/>
              <a:gd name="connsiteY43" fmla="*/ 2545465 h 6858000"/>
              <a:gd name="connsiteX44" fmla="*/ 1267362 w 5962785"/>
              <a:gd name="connsiteY44" fmla="*/ 2563488 h 6858000"/>
              <a:gd name="connsiteX45" fmla="*/ 1386568 w 5962785"/>
              <a:gd name="connsiteY45" fmla="*/ 2538257 h 6858000"/>
              <a:gd name="connsiteX46" fmla="*/ 1270270 w 5962785"/>
              <a:gd name="connsiteY46" fmla="*/ 2419309 h 6858000"/>
              <a:gd name="connsiteX47" fmla="*/ 1107453 w 5962785"/>
              <a:gd name="connsiteY47" fmla="*/ 2419309 h 6858000"/>
              <a:gd name="connsiteX48" fmla="*/ 991154 w 5962785"/>
              <a:gd name="connsiteY48" fmla="*/ 2343615 h 6858000"/>
              <a:gd name="connsiteX49" fmla="*/ 880671 w 5962785"/>
              <a:gd name="connsiteY49" fmla="*/ 2206645 h 6858000"/>
              <a:gd name="connsiteX50" fmla="*/ 491072 w 5962785"/>
              <a:gd name="connsiteY50" fmla="*/ 1986771 h 6858000"/>
              <a:gd name="connsiteX51" fmla="*/ 421293 w 5962785"/>
              <a:gd name="connsiteY51" fmla="*/ 1903868 h 6858000"/>
              <a:gd name="connsiteX52" fmla="*/ 1531941 w 5962785"/>
              <a:gd name="connsiteY52" fmla="*/ 2224667 h 6858000"/>
              <a:gd name="connsiteX53" fmla="*/ 1188861 w 5962785"/>
              <a:gd name="connsiteY53" fmla="*/ 2091301 h 6858000"/>
              <a:gd name="connsiteX54" fmla="*/ 1421458 w 5962785"/>
              <a:gd name="connsiteY54" fmla="*/ 2116532 h 6858000"/>
              <a:gd name="connsiteX55" fmla="*/ 1549386 w 5962785"/>
              <a:gd name="connsiteY55" fmla="*/ 2026420 h 6858000"/>
              <a:gd name="connsiteX56" fmla="*/ 1549386 w 5962785"/>
              <a:gd name="connsiteY56" fmla="*/ 1997584 h 6858000"/>
              <a:gd name="connsiteX57" fmla="*/ 1453440 w 5962785"/>
              <a:gd name="connsiteY57" fmla="*/ 1914682 h 6858000"/>
              <a:gd name="connsiteX58" fmla="*/ 1398198 w 5962785"/>
              <a:gd name="connsiteY58" fmla="*/ 1860614 h 6858000"/>
              <a:gd name="connsiteX59" fmla="*/ 1247011 w 5962785"/>
              <a:gd name="connsiteY59" fmla="*/ 1665972 h 6858000"/>
              <a:gd name="connsiteX60" fmla="*/ 1354586 w 5962785"/>
              <a:gd name="connsiteY60" fmla="*/ 1644345 h 6858000"/>
              <a:gd name="connsiteX61" fmla="*/ 1395290 w 5962785"/>
              <a:gd name="connsiteY61" fmla="*/ 1604696 h 6858000"/>
              <a:gd name="connsiteX62" fmla="*/ 1366216 w 5962785"/>
              <a:gd name="connsiteY62" fmla="*/ 1547025 h 6858000"/>
              <a:gd name="connsiteX63" fmla="*/ 1031858 w 5962785"/>
              <a:gd name="connsiteY63" fmla="*/ 1370405 h 6858000"/>
              <a:gd name="connsiteX64" fmla="*/ 1005692 w 5962785"/>
              <a:gd name="connsiteY64" fmla="*/ 1233435 h 6858000"/>
              <a:gd name="connsiteX65" fmla="*/ 1069655 w 5962785"/>
              <a:gd name="connsiteY65" fmla="*/ 1211808 h 6858000"/>
              <a:gd name="connsiteX66" fmla="*/ 1142342 w 5962785"/>
              <a:gd name="connsiteY66" fmla="*/ 1222621 h 6858000"/>
              <a:gd name="connsiteX67" fmla="*/ 1084193 w 5962785"/>
              <a:gd name="connsiteY67" fmla="*/ 1114487 h 6858000"/>
              <a:gd name="connsiteX68" fmla="*/ 848689 w 5962785"/>
              <a:gd name="connsiteY68" fmla="*/ 1006353 h 6858000"/>
              <a:gd name="connsiteX69" fmla="*/ 805077 w 5962785"/>
              <a:gd name="connsiteY69" fmla="*/ 948681 h 6858000"/>
              <a:gd name="connsiteX70" fmla="*/ 863226 w 5962785"/>
              <a:gd name="connsiteY70" fmla="*/ 919844 h 6858000"/>
              <a:gd name="connsiteX71" fmla="*/ 906838 w 5962785"/>
              <a:gd name="connsiteY71" fmla="*/ 909031 h 6858000"/>
              <a:gd name="connsiteX72" fmla="*/ 5527 w 5962785"/>
              <a:gd name="connsiteY72" fmla="*/ 458471 h 6858000"/>
              <a:gd name="connsiteX73" fmla="*/ 209049 w 5962785"/>
              <a:gd name="connsiteY73" fmla="*/ 454867 h 6858000"/>
              <a:gd name="connsiteX74" fmla="*/ 409664 w 5962785"/>
              <a:gd name="connsiteY74" fmla="*/ 526956 h 6858000"/>
              <a:gd name="connsiteX75" fmla="*/ 621908 w 5962785"/>
              <a:gd name="connsiteY75" fmla="*/ 516143 h 6858000"/>
              <a:gd name="connsiteX76" fmla="*/ 822522 w 5962785"/>
              <a:gd name="connsiteY76" fmla="*/ 552188 h 6858000"/>
              <a:gd name="connsiteX77" fmla="*/ 996969 w 5962785"/>
              <a:gd name="connsiteY77" fmla="*/ 552188 h 6858000"/>
              <a:gd name="connsiteX78" fmla="*/ 834151 w 5962785"/>
              <a:gd name="connsiteY78" fmla="*/ 498120 h 6858000"/>
              <a:gd name="connsiteX79" fmla="*/ 773095 w 5962785"/>
              <a:gd name="connsiteY79" fmla="*/ 408008 h 6858000"/>
              <a:gd name="connsiteX80" fmla="*/ 793447 w 5962785"/>
              <a:gd name="connsiteY80" fmla="*/ 325106 h 6858000"/>
              <a:gd name="connsiteX81" fmla="*/ 860319 w 5962785"/>
              <a:gd name="connsiteY81" fmla="*/ 350336 h 6858000"/>
              <a:gd name="connsiteX82" fmla="*/ 938820 w 5962785"/>
              <a:gd name="connsiteY82" fmla="*/ 444054 h 6858000"/>
              <a:gd name="connsiteX83" fmla="*/ 956265 w 5962785"/>
              <a:gd name="connsiteY83" fmla="*/ 386381 h 6858000"/>
              <a:gd name="connsiteX84" fmla="*/ 1002784 w 5962785"/>
              <a:gd name="connsiteY84" fmla="*/ 343127 h 6858000"/>
              <a:gd name="connsiteX85" fmla="*/ 1270270 w 5962785"/>
              <a:gd name="connsiteY85" fmla="*/ 364755 h 6858000"/>
              <a:gd name="connsiteX86" fmla="*/ 1092915 w 5962785"/>
              <a:gd name="connsiteY86" fmla="*/ 180926 h 6858000"/>
              <a:gd name="connsiteX87" fmla="*/ 979525 w 5962785"/>
              <a:gd name="connsiteY87" fmla="*/ 152090 h 6858000"/>
              <a:gd name="connsiteX88" fmla="*/ 953358 w 5962785"/>
              <a:gd name="connsiteY88" fmla="*/ 76396 h 6858000"/>
              <a:gd name="connsiteX89" fmla="*/ 1005692 w 5962785"/>
              <a:gd name="connsiteY89" fmla="*/ 58373 h 6858000"/>
              <a:gd name="connsiteX90" fmla="*/ 1267362 w 5962785"/>
              <a:gd name="connsiteY90" fmla="*/ 123254 h 6858000"/>
              <a:gd name="connsiteX91" fmla="*/ 1310975 w 5962785"/>
              <a:gd name="connsiteY91" fmla="*/ 98023 h 6858000"/>
              <a:gd name="connsiteX92" fmla="*/ 1159787 w 5962785"/>
              <a:gd name="connsiteY92" fmla="*/ 4350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0CAE05-1248-51E0-9024-AED839129D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129" y="334028"/>
            <a:ext cx="4620584" cy="520074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lnSpc>
                <a:spcPct val="150000"/>
              </a:lnSpc>
            </a:pPr>
            <a:r>
              <a:rPr lang="ar-YE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يمكن استعادة الزئبق في حالة سائلة نقية بنسبة 100٪ يمكن استخدامها مرارا وتكرارا</a:t>
            </a:r>
            <a:endParaRPr lang="en-US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" name="WhatsApp Video 2024-05-26 at 14.52.14 (1)">
            <a:hlinkClick r:id="" action="ppaction://media"/>
            <a:extLst>
              <a:ext uri="{FF2B5EF4-FFF2-40B4-BE49-F238E27FC236}">
                <a16:creationId xmlns:a16="http://schemas.microsoft.com/office/drawing/2014/main" id="{D603022C-B023-2186-7A36-46DE5075470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330589" y="312788"/>
            <a:ext cx="3996815" cy="6318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430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3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3346177D-ADC4-4968-B747-5CFCD390B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BB5EEEA-1043-472F-063B-4303F5B16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104" y="872980"/>
            <a:ext cx="5754896" cy="1667569"/>
          </a:xfrm>
        </p:spPr>
        <p:txBody>
          <a:bodyPr anchor="b">
            <a:normAutofit/>
          </a:bodyPr>
          <a:lstStyle/>
          <a:p>
            <a:pPr algn="ctr"/>
            <a:r>
              <a:rPr lang="ar-YE" dirty="0">
                <a:ea typeface="+mj-lt"/>
                <a:cs typeface="+mj-lt"/>
              </a:rPr>
              <a:t>براءة اختراع دولية</a:t>
            </a:r>
            <a:endParaRPr lang="en-US" dirty="0"/>
          </a:p>
        </p:txBody>
      </p:sp>
      <p:pic>
        <p:nvPicPr>
          <p:cNvPr id="33" name="Graphic 32" descr="Fax">
            <a:extLst>
              <a:ext uri="{FF2B5EF4-FFF2-40B4-BE49-F238E27FC236}">
                <a16:creationId xmlns:a16="http://schemas.microsoft.com/office/drawing/2014/main" id="{C38AA2C7-93BF-E629-B88E-B322C322BA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74731" y="956686"/>
            <a:ext cx="3876165" cy="3876165"/>
          </a:xfrm>
          <a:prstGeom prst="rect">
            <a:avLst/>
          </a:prstGeom>
        </p:spPr>
      </p:pic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A764D4FA-6FB5-D758-58B2-648AAA2992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1104" y="2718720"/>
            <a:ext cx="6128707" cy="319746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ar-YE" sz="2400" dirty="0">
                <a:ea typeface="+mn-lt"/>
                <a:cs typeface="+mn-lt"/>
              </a:rPr>
              <a:t>الجهاز حاصل على براءة اختراع دولية رقم:</a:t>
            </a:r>
          </a:p>
          <a:p>
            <a:pPr marL="0" indent="0" algn="ctr">
              <a:buNone/>
            </a:pPr>
            <a:r>
              <a:rPr lang="en-US" sz="2400" dirty="0">
                <a:ea typeface="+mn-lt"/>
                <a:cs typeface="+mn-lt"/>
              </a:rPr>
              <a:t>PCT/SD2020/000003</a:t>
            </a:r>
            <a:endParaRPr lang="en-US" sz="2400" dirty="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0844A943-BF79-4FEA-ABB1-3BD54D2366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90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6437CC72-F4A8-4DC3-AFAB-D22C482C81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50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1676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2151139A-886F-4B97-8815-729AD3831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428AC11-BFDF-42EF-80FF-717BBF909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08628" y="1408629"/>
            <a:ext cx="6858000" cy="4040744"/>
          </a:xfrm>
          <a:prstGeom prst="rect">
            <a:avLst/>
          </a:prstGeom>
          <a:gradFill>
            <a:gsLst>
              <a:gs pos="11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CC56AF6-38E4-490B-8E2B-1A1037B4ED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9565" y="2659832"/>
            <a:ext cx="4355594" cy="4040742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339A6F5-AD6A-4D80-8AD9-6290D13AC4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513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61000"/>
                </a:srgbClr>
              </a:gs>
              <a:gs pos="95000">
                <a:schemeClr val="accent5">
                  <a:alpha val="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B729B2-A462-D7FC-F04A-D0ADB2495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3" y="2319130"/>
            <a:ext cx="3889620" cy="3154018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ar-YE" sz="3700" dirty="0">
                <a:solidFill>
                  <a:srgbClr val="FFFFFF"/>
                </a:solidFill>
              </a:rPr>
              <a:t>صورة من:</a:t>
            </a:r>
            <a:br>
              <a:rPr lang="ar-YE" sz="3700" dirty="0">
                <a:solidFill>
                  <a:srgbClr val="FFFFFF"/>
                </a:solidFill>
              </a:rPr>
            </a:br>
            <a:r>
              <a:rPr lang="ar-YE" sz="3700" dirty="0">
                <a:solidFill>
                  <a:srgbClr val="FFFFFF"/>
                </a:solidFill>
              </a:rPr>
              <a:t>براءة الاختراع الدولية / جنيف</a:t>
            </a:r>
            <a:br>
              <a:rPr lang="ar-YE" sz="3700" dirty="0">
                <a:solidFill>
                  <a:srgbClr val="FFFFFF"/>
                </a:solidFill>
              </a:rPr>
            </a:br>
            <a:r>
              <a:rPr lang="ar-YE" sz="3700" dirty="0">
                <a:solidFill>
                  <a:srgbClr val="FFFFFF"/>
                </a:solidFill>
              </a:rPr>
              <a:t>وبراءة الاختراع التركية</a:t>
            </a:r>
            <a:endParaRPr lang="en-US" sz="3700" dirty="0">
              <a:solidFill>
                <a:srgbClr val="FFFFFF"/>
              </a:solidFill>
            </a:endParaRPr>
          </a:p>
        </p:txBody>
      </p:sp>
      <p:pic>
        <p:nvPicPr>
          <p:cNvPr id="6" name="Content Placeholder 5" descr="A white paper with black text&#10;&#10;Description automatically generated">
            <a:extLst>
              <a:ext uri="{FF2B5EF4-FFF2-40B4-BE49-F238E27FC236}">
                <a16:creationId xmlns:a16="http://schemas.microsoft.com/office/drawing/2014/main" id="{780BA9ED-164D-8C82-502B-429A68288E9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185746" y="1033256"/>
            <a:ext cx="3866280" cy="5323192"/>
          </a:xfrm>
          <a:prstGeom prst="rect">
            <a:avLst/>
          </a:prstGeom>
        </p:spPr>
      </p:pic>
      <p:pic>
        <p:nvPicPr>
          <p:cNvPr id="5" name="Content Placeholder 4" descr="A document with text and numbers&#10;&#10;Description automatically generated">
            <a:extLst>
              <a:ext uri="{FF2B5EF4-FFF2-40B4-BE49-F238E27FC236}">
                <a16:creationId xmlns:a16="http://schemas.microsoft.com/office/drawing/2014/main" id="{63CD9034-A72B-45D3-67EC-4963BB44FF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0754" y="890797"/>
            <a:ext cx="3717066" cy="5593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8429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55">
            <a:extLst>
              <a:ext uri="{FF2B5EF4-FFF2-40B4-BE49-F238E27FC236}">
                <a16:creationId xmlns:a16="http://schemas.microsoft.com/office/drawing/2014/main" id="{C3896A03-3945-419A-B66B-4EE266EDD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0"/>
            <a:ext cx="6095990" cy="68580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B34F5AD2-EDBD-4BBD-A55C-EAFFD0C70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5990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B56FD8-F560-D1E6-33E6-340126BFD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4650" y="637763"/>
            <a:ext cx="4310698" cy="162727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ar-YE" sz="3700" b="1" kern="1200" dirty="0">
                <a:latin typeface="+mj-lt"/>
                <a:ea typeface="+mj-ea"/>
                <a:cs typeface="+mj-cs"/>
              </a:rPr>
              <a:t>شهادة من وزارة المعادن في السودان</a:t>
            </a:r>
            <a:endParaRPr lang="en-US" sz="3700" b="1" kern="1200" dirty="0">
              <a:latin typeface="+mj-lt"/>
              <a:ea typeface="+mj-ea"/>
              <a:cs typeface="+mj-cs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79848" y="2379947"/>
            <a:ext cx="457200" cy="457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Placeholder 7" descr="A document with writing and stamps&#10;&#10;Description automatically generated">
            <a:extLst>
              <a:ext uri="{FF2B5EF4-FFF2-40B4-BE49-F238E27FC236}">
                <a16:creationId xmlns:a16="http://schemas.microsoft.com/office/drawing/2014/main" id="{13087CD5-0E08-5763-66E0-253F0873CE8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6583" b="6583"/>
          <a:stretch/>
        </p:blipFill>
        <p:spPr>
          <a:xfrm>
            <a:off x="1155547" y="962358"/>
            <a:ext cx="4284407" cy="4927578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03024E-3E4B-7DC6-B854-FC0B763C5C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733361" y="2580829"/>
            <a:ext cx="4311983" cy="3633696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>
              <a:lnSpc>
                <a:spcPct val="150000"/>
              </a:lnSpc>
            </a:pPr>
            <a:r>
              <a:rPr lang="ar-YE" sz="2400" dirty="0"/>
              <a:t>ترحب حكومات البلدان (السودان) التي سمحت بالتعدين التقليدي على أراضيها بالمشروع، لأنه يوفر بيئة آمنة خالية من التلوث الضار ببخار الزئبق.</a:t>
            </a:r>
          </a:p>
        </p:txBody>
      </p:sp>
    </p:spTree>
    <p:extLst>
      <p:ext uri="{BB962C8B-B14F-4D97-AF65-F5344CB8AC3E}">
        <p14:creationId xmlns:p14="http://schemas.microsoft.com/office/powerpoint/2010/main" val="16740209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555C5B3-193A-4749-9AFD-682E53CDDE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EAE06A6-F76A-41C9-827A-C561B0044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3"/>
            <a:ext cx="12192000" cy="68580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9F9D4E8-0639-444B-949B-9518585061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80861" y="0"/>
            <a:ext cx="7661934" cy="6858000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45000"/>
                </a:schemeClr>
              </a:gs>
              <a:gs pos="100000">
                <a:srgbClr val="000000">
                  <a:alpha val="29000"/>
                </a:srgb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E3DA7A2-ED70-4BBA-AB72-00AD461FA4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80862" y="-6"/>
            <a:ext cx="11711138" cy="6410334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100000">
                <a:srgbClr val="000000">
                  <a:alpha val="41000"/>
                </a:srgb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07B8AD-34EC-E853-8C63-0E97B5463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7208" y="857251"/>
            <a:ext cx="4747280" cy="309806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ar-YE" sz="48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التوقعات المالية</a:t>
            </a:r>
            <a:endParaRPr lang="en-US" sz="48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C485432-3647-4218-B5D3-15D3FA222B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4844797" y="-489206"/>
            <a:ext cx="2502408" cy="12191998"/>
          </a:xfrm>
          <a:prstGeom prst="rect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78000">
                <a:schemeClr val="accent1">
                  <a:lumMod val="50000"/>
                  <a:alpha val="0"/>
                </a:scheme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F4AFDDCA-6ABA-4D23-8A5C-1BF0F43081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90589" y="1062544"/>
            <a:ext cx="4756162" cy="475616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Graphic 5" descr="Money">
            <a:extLst>
              <a:ext uri="{FF2B5EF4-FFF2-40B4-BE49-F238E27FC236}">
                <a16:creationId xmlns:a16="http://schemas.microsoft.com/office/drawing/2014/main" id="{A60CCFA6-08C4-3C16-B6A5-C7976C3A77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61874" y="2108877"/>
            <a:ext cx="2654533" cy="2654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7375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601E06-727C-3358-17A3-9CA5114448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YE" b="1" dirty="0">
                <a:latin typeface="Arial"/>
                <a:cs typeface="Arial"/>
              </a:rPr>
              <a:t>التوقعات المالية وعائد الاستثمار </a:t>
            </a:r>
            <a:endParaRPr lang="en-US" dirty="0">
              <a:latin typeface="Arial"/>
              <a:cs typeface="Arial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D8B47A5-400B-5953-365F-0ADD13577AE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0250186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920471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9DF07-F2C8-CCA2-AA96-586B6C7F2F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24559"/>
            <a:ext cx="10515600" cy="1325563"/>
          </a:xfrm>
        </p:spPr>
        <p:txBody>
          <a:bodyPr/>
          <a:lstStyle/>
          <a:p>
            <a:pPr algn="r"/>
            <a:r>
              <a:rPr lang="ar-YE" b="1" dirty="0">
                <a:latin typeface="Arial"/>
                <a:cs typeface="Arial"/>
              </a:rPr>
              <a:t>التوقعات المالية وعائد الاستثمار </a:t>
            </a:r>
            <a:endParaRPr lang="en-US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62D1BBC-7259-8FD8-61C3-70D27FC214C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1300823"/>
              </p:ext>
            </p:extLst>
          </p:nvPr>
        </p:nvGraphicFramePr>
        <p:xfrm>
          <a:off x="1125747" y="2019653"/>
          <a:ext cx="9940505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054717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11072D-5E97-2F3B-464D-7CC0A7A638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pPr algn="r"/>
            <a:r>
              <a:rPr lang="ar-YE" sz="4000" b="1" dirty="0">
                <a:solidFill>
                  <a:srgbClr val="FFFFFF"/>
                </a:solidFill>
                <a:latin typeface="Arial"/>
                <a:cs typeface="Arial"/>
              </a:rPr>
              <a:t>استراتيجية السوق</a:t>
            </a:r>
            <a:endParaRPr lang="en-US" sz="4000" dirty="0">
              <a:solidFill>
                <a:srgbClr val="FFFFFF"/>
              </a:solidFill>
            </a:endParaRP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37CD93D3-589F-433F-EC8B-6DED98FCD7B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45190036"/>
              </p:ext>
            </p:extLst>
          </p:nvPr>
        </p:nvGraphicFramePr>
        <p:xfrm>
          <a:off x="414019" y="818811"/>
          <a:ext cx="11517299" cy="65361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393074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8D741-41C4-6870-C160-EC82987EE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ar-YE" b="1" dirty="0">
                <a:latin typeface="Arial"/>
                <a:cs typeface="Arial"/>
              </a:rPr>
              <a:t>فوائد العملاء </a:t>
            </a:r>
            <a:endParaRPr lang="en-US" dirty="0"/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3F955580-10D1-ED03-76AE-34A082631BD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9451544"/>
              </p:ext>
            </p:extLst>
          </p:nvPr>
        </p:nvGraphicFramePr>
        <p:xfrm>
          <a:off x="838200" y="1724985"/>
          <a:ext cx="10328694" cy="44519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972951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3363022-C969-41E9-8EB2-E4C94908C1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1695" cy="68520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D1AD6B3-BE88-4CEB-BA17-790657CC47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8C7426-5C48-27A7-7837-9E74D87F8F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662" y="4267832"/>
            <a:ext cx="4805996" cy="129711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YE" sz="40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ردود فعل إيجابية من العملاء</a:t>
            </a:r>
            <a:endParaRPr lang="en-US" sz="4000" kern="1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" name="Graphic 5" descr="Thumbs Up Sign">
            <a:extLst>
              <a:ext uri="{FF2B5EF4-FFF2-40B4-BE49-F238E27FC236}">
                <a16:creationId xmlns:a16="http://schemas.microsoft.com/office/drawing/2014/main" id="{3CBD2A62-0861-3627-9FE0-97FE94D5AB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0470" y="1815320"/>
            <a:ext cx="4141760" cy="4141760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89D1390B-7E13-4B4F-9CB2-391063412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253" y="-5977"/>
            <a:ext cx="6238675" cy="6863979"/>
            <a:chOff x="305" y="-5977"/>
            <a:chExt cx="6238675" cy="6863979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E720206-AA49-4786-A932-A2650DE091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34854"/>
              <a:ext cx="6028697" cy="6817170"/>
            </a:xfrm>
            <a:custGeom>
              <a:avLst/>
              <a:gdLst>
                <a:gd name="connsiteX0" fmla="*/ 6028697 w 6028697"/>
                <a:gd name="connsiteY0" fmla="*/ 6155323 h 6817170"/>
                <a:gd name="connsiteX1" fmla="*/ 6028697 w 6028697"/>
                <a:gd name="connsiteY1" fmla="*/ 6817170 h 6817170"/>
                <a:gd name="connsiteX2" fmla="*/ 5157862 w 6028697"/>
                <a:gd name="connsiteY2" fmla="*/ 6817170 h 6817170"/>
                <a:gd name="connsiteX3" fmla="*/ 5347156 w 6028697"/>
                <a:gd name="connsiteY3" fmla="*/ 6687553 h 6817170"/>
                <a:gd name="connsiteX4" fmla="*/ 5487470 w 6028697"/>
                <a:gd name="connsiteY4" fmla="*/ 6581714 h 6817170"/>
                <a:gd name="connsiteX5" fmla="*/ 5627642 w 6028697"/>
                <a:gd name="connsiteY5" fmla="*/ 6472328 h 6817170"/>
                <a:gd name="connsiteX6" fmla="*/ 5911392 w 6028697"/>
                <a:gd name="connsiteY6" fmla="*/ 6245328 h 6817170"/>
                <a:gd name="connsiteX7" fmla="*/ 4481066 w 6028697"/>
                <a:gd name="connsiteY7" fmla="*/ 478 h 6817170"/>
                <a:gd name="connsiteX8" fmla="*/ 4672258 w 6028697"/>
                <a:gd name="connsiteY8" fmla="*/ 7519 h 6817170"/>
                <a:gd name="connsiteX9" fmla="*/ 5429869 w 6028697"/>
                <a:gd name="connsiteY9" fmla="*/ 125134 h 6817170"/>
                <a:gd name="connsiteX10" fmla="*/ 5976319 w 6028697"/>
                <a:gd name="connsiteY10" fmla="*/ 314893 h 6817170"/>
                <a:gd name="connsiteX11" fmla="*/ 6028697 w 6028697"/>
                <a:gd name="connsiteY11" fmla="*/ 339901 h 6817170"/>
                <a:gd name="connsiteX12" fmla="*/ 6028697 w 6028697"/>
                <a:gd name="connsiteY12" fmla="*/ 732458 h 6817170"/>
                <a:gd name="connsiteX13" fmla="*/ 5990985 w 6028697"/>
                <a:gd name="connsiteY13" fmla="*/ 712211 h 6817170"/>
                <a:gd name="connsiteX14" fmla="*/ 5341339 w 6028697"/>
                <a:gd name="connsiteY14" fmla="*/ 475281 h 6817170"/>
                <a:gd name="connsiteX15" fmla="*/ 4651969 w 6028697"/>
                <a:gd name="connsiteY15" fmla="*/ 377104 h 6817170"/>
                <a:gd name="connsiteX16" fmla="*/ 3953093 w 6028697"/>
                <a:gd name="connsiteY16" fmla="*/ 402498 h 6817170"/>
                <a:gd name="connsiteX17" fmla="*/ 3267413 w 6028697"/>
                <a:gd name="connsiteY17" fmla="*/ 546643 h 6817170"/>
                <a:gd name="connsiteX18" fmla="*/ 1439498 w 6028697"/>
                <a:gd name="connsiteY18" fmla="*/ 1568141 h 6817170"/>
                <a:gd name="connsiteX19" fmla="*/ 960671 w 6028697"/>
                <a:gd name="connsiteY19" fmla="*/ 2082013 h 6817170"/>
                <a:gd name="connsiteX20" fmla="*/ 581866 w 6028697"/>
                <a:gd name="connsiteY20" fmla="*/ 2672638 h 6817170"/>
                <a:gd name="connsiteX21" fmla="*/ 324789 w 6028697"/>
                <a:gd name="connsiteY21" fmla="*/ 3325262 h 6817170"/>
                <a:gd name="connsiteX22" fmla="*/ 231151 w 6028697"/>
                <a:gd name="connsiteY22" fmla="*/ 4022292 h 6817170"/>
                <a:gd name="connsiteX23" fmla="*/ 270592 w 6028697"/>
                <a:gd name="connsiteY23" fmla="*/ 4362792 h 6817170"/>
                <a:gd name="connsiteX24" fmla="*/ 387213 w 6028697"/>
                <a:gd name="connsiteY24" fmla="*/ 4681585 h 6817170"/>
                <a:gd name="connsiteX25" fmla="*/ 468507 w 6028697"/>
                <a:gd name="connsiteY25" fmla="*/ 4831546 h 6817170"/>
                <a:gd name="connsiteX26" fmla="*/ 561862 w 6028697"/>
                <a:gd name="connsiteY26" fmla="*/ 4976826 h 6817170"/>
                <a:gd name="connsiteX27" fmla="*/ 777511 w 6028697"/>
                <a:gd name="connsiteY27" fmla="*/ 5257597 h 6817170"/>
                <a:gd name="connsiteX28" fmla="*/ 1010895 w 6028697"/>
                <a:gd name="connsiteY28" fmla="*/ 5540494 h 6817170"/>
                <a:gd name="connsiteX29" fmla="*/ 1126948 w 6028697"/>
                <a:gd name="connsiteY29" fmla="*/ 5688186 h 6817170"/>
                <a:gd name="connsiteX30" fmla="*/ 1182706 w 6028697"/>
                <a:gd name="connsiteY30" fmla="*/ 5760543 h 6817170"/>
                <a:gd name="connsiteX31" fmla="*/ 1237327 w 6028697"/>
                <a:gd name="connsiteY31" fmla="*/ 5830060 h 6817170"/>
                <a:gd name="connsiteX32" fmla="*/ 1706649 w 6028697"/>
                <a:gd name="connsiteY32" fmla="*/ 6342797 h 6817170"/>
                <a:gd name="connsiteX33" fmla="*/ 1956207 w 6028697"/>
                <a:gd name="connsiteY33" fmla="*/ 6573484 h 6817170"/>
                <a:gd name="connsiteX34" fmla="*/ 2217681 w 6028697"/>
                <a:gd name="connsiteY34" fmla="*/ 6786297 h 6817170"/>
                <a:gd name="connsiteX35" fmla="*/ 2260820 w 6028697"/>
                <a:gd name="connsiteY35" fmla="*/ 6817170 h 6817170"/>
                <a:gd name="connsiteX36" fmla="*/ 1429497 w 6028697"/>
                <a:gd name="connsiteY36" fmla="*/ 6817170 h 6817170"/>
                <a:gd name="connsiteX37" fmla="*/ 1327275 w 6028697"/>
                <a:gd name="connsiteY37" fmla="*/ 6713800 h 6817170"/>
                <a:gd name="connsiteX38" fmla="*/ 1080556 w 6028697"/>
                <a:gd name="connsiteY38" fmla="*/ 6414443 h 6817170"/>
                <a:gd name="connsiteX39" fmla="*/ 865189 w 6028697"/>
                <a:gd name="connsiteY39" fmla="*/ 6097496 h 6817170"/>
                <a:gd name="connsiteX40" fmla="*/ 814823 w 6028697"/>
                <a:gd name="connsiteY40" fmla="*/ 6016911 h 6817170"/>
                <a:gd name="connsiteX41" fmla="*/ 766729 w 6028697"/>
                <a:gd name="connsiteY41" fmla="*/ 5938453 h 6817170"/>
                <a:gd name="connsiteX42" fmla="*/ 671672 w 6028697"/>
                <a:gd name="connsiteY42" fmla="*/ 5786648 h 6817170"/>
                <a:gd name="connsiteX43" fmla="*/ 474608 w 6028697"/>
                <a:gd name="connsiteY43" fmla="*/ 5474664 h 6817170"/>
                <a:gd name="connsiteX44" fmla="*/ 282652 w 6028697"/>
                <a:gd name="connsiteY44" fmla="*/ 5146508 h 6817170"/>
                <a:gd name="connsiteX45" fmla="*/ 196108 w 6028697"/>
                <a:gd name="connsiteY45" fmla="*/ 4972712 h 6817170"/>
                <a:gd name="connsiteX46" fmla="*/ 122474 w 6028697"/>
                <a:gd name="connsiteY46" fmla="*/ 4791821 h 6817170"/>
                <a:gd name="connsiteX47" fmla="*/ 65724 w 6028697"/>
                <a:gd name="connsiteY47" fmla="*/ 4603129 h 6817170"/>
                <a:gd name="connsiteX48" fmla="*/ 44727 w 6028697"/>
                <a:gd name="connsiteY48" fmla="*/ 4506937 h 6817170"/>
                <a:gd name="connsiteX49" fmla="*/ 35505 w 6028697"/>
                <a:gd name="connsiteY49" fmla="*/ 4458699 h 6817170"/>
                <a:gd name="connsiteX50" fmla="*/ 27845 w 6028697"/>
                <a:gd name="connsiteY50" fmla="*/ 4410320 h 6817170"/>
                <a:gd name="connsiteX51" fmla="*/ 37 w 6028697"/>
                <a:gd name="connsiteY51" fmla="*/ 4022292 h 6817170"/>
                <a:gd name="connsiteX52" fmla="*/ 78777 w 6028697"/>
                <a:gd name="connsiteY52" fmla="*/ 3267236 h 6817170"/>
                <a:gd name="connsiteX53" fmla="*/ 315424 w 6028697"/>
                <a:gd name="connsiteY53" fmla="*/ 2543673 h 6817170"/>
                <a:gd name="connsiteX54" fmla="*/ 1202710 w 6028697"/>
                <a:gd name="connsiteY54" fmla="*/ 1314895 h 6817170"/>
                <a:gd name="connsiteX55" fmla="*/ 1791065 w 6028697"/>
                <a:gd name="connsiteY55" fmla="*/ 833514 h 6817170"/>
                <a:gd name="connsiteX56" fmla="*/ 3908404 w 6028697"/>
                <a:gd name="connsiteY56" fmla="*/ 29794 h 6817170"/>
                <a:gd name="connsiteX57" fmla="*/ 4481066 w 6028697"/>
                <a:gd name="connsiteY57" fmla="*/ 478 h 6817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28697" h="6817170">
                  <a:moveTo>
                    <a:pt x="6028697" y="6155323"/>
                  </a:moveTo>
                  <a:lnTo>
                    <a:pt x="6028697" y="6817170"/>
                  </a:lnTo>
                  <a:lnTo>
                    <a:pt x="5157862" y="6817170"/>
                  </a:lnTo>
                  <a:lnTo>
                    <a:pt x="5347156" y="6687553"/>
                  </a:lnTo>
                  <a:cubicBezTo>
                    <a:pt x="5394117" y="6653219"/>
                    <a:pt x="5440793" y="6617608"/>
                    <a:pt x="5487470" y="6581714"/>
                  </a:cubicBezTo>
                  <a:cubicBezTo>
                    <a:pt x="5534147" y="6545820"/>
                    <a:pt x="5580966" y="6509358"/>
                    <a:pt x="5627642" y="6472328"/>
                  </a:cubicBezTo>
                  <a:lnTo>
                    <a:pt x="5911392" y="6245328"/>
                  </a:lnTo>
                  <a:close/>
                  <a:moveTo>
                    <a:pt x="4481066" y="478"/>
                  </a:moveTo>
                  <a:cubicBezTo>
                    <a:pt x="4544817" y="1422"/>
                    <a:pt x="4608563" y="3769"/>
                    <a:pt x="4672258" y="7519"/>
                  </a:cubicBezTo>
                  <a:cubicBezTo>
                    <a:pt x="4927973" y="22364"/>
                    <a:pt x="5181687" y="61751"/>
                    <a:pt x="5429869" y="125134"/>
                  </a:cubicBezTo>
                  <a:cubicBezTo>
                    <a:pt x="5617090" y="173104"/>
                    <a:pt x="5799867" y="236595"/>
                    <a:pt x="5976319" y="314893"/>
                  </a:cubicBezTo>
                  <a:lnTo>
                    <a:pt x="6028697" y="339901"/>
                  </a:lnTo>
                  <a:lnTo>
                    <a:pt x="6028697" y="732458"/>
                  </a:lnTo>
                  <a:lnTo>
                    <a:pt x="5990985" y="712211"/>
                  </a:lnTo>
                  <a:cubicBezTo>
                    <a:pt x="5783917" y="609342"/>
                    <a:pt x="5566013" y="529876"/>
                    <a:pt x="5341339" y="475281"/>
                  </a:cubicBezTo>
                  <a:cubicBezTo>
                    <a:pt x="5115233" y="420503"/>
                    <a:pt x="4884375" y="387624"/>
                    <a:pt x="4651969" y="377104"/>
                  </a:cubicBezTo>
                  <a:cubicBezTo>
                    <a:pt x="4418713" y="365171"/>
                    <a:pt x="4184861" y="373670"/>
                    <a:pt x="3953093" y="402498"/>
                  </a:cubicBezTo>
                  <a:cubicBezTo>
                    <a:pt x="3721001" y="431832"/>
                    <a:pt x="3491675" y="480040"/>
                    <a:pt x="3267413" y="546643"/>
                  </a:cubicBezTo>
                  <a:cubicBezTo>
                    <a:pt x="2591323" y="750761"/>
                    <a:pt x="1967642" y="1099289"/>
                    <a:pt x="1439498" y="1568141"/>
                  </a:cubicBezTo>
                  <a:cubicBezTo>
                    <a:pt x="1265589" y="1725523"/>
                    <a:pt x="1105393" y="1897434"/>
                    <a:pt x="960671" y="2082013"/>
                  </a:cubicBezTo>
                  <a:cubicBezTo>
                    <a:pt x="815775" y="2266294"/>
                    <a:pt x="688923" y="2464081"/>
                    <a:pt x="581866" y="2672638"/>
                  </a:cubicBezTo>
                  <a:cubicBezTo>
                    <a:pt x="473765" y="2880669"/>
                    <a:pt x="387610" y="3099397"/>
                    <a:pt x="324789" y="3325262"/>
                  </a:cubicBezTo>
                  <a:cubicBezTo>
                    <a:pt x="262714" y="3552403"/>
                    <a:pt x="231223" y="3786822"/>
                    <a:pt x="231151" y="4022292"/>
                  </a:cubicBezTo>
                  <a:cubicBezTo>
                    <a:pt x="231413" y="4136912"/>
                    <a:pt x="244645" y="4251136"/>
                    <a:pt x="270592" y="4362792"/>
                  </a:cubicBezTo>
                  <a:cubicBezTo>
                    <a:pt x="297885" y="4472943"/>
                    <a:pt x="336983" y="4579833"/>
                    <a:pt x="387213" y="4681585"/>
                  </a:cubicBezTo>
                  <a:cubicBezTo>
                    <a:pt x="412042" y="4732517"/>
                    <a:pt x="439423" y="4782457"/>
                    <a:pt x="468507" y="4831546"/>
                  </a:cubicBezTo>
                  <a:cubicBezTo>
                    <a:pt x="497591" y="4880636"/>
                    <a:pt x="529230" y="4929015"/>
                    <a:pt x="561862" y="4976826"/>
                  </a:cubicBezTo>
                  <a:cubicBezTo>
                    <a:pt x="627975" y="5072166"/>
                    <a:pt x="701466" y="5164668"/>
                    <a:pt x="777511" y="5257597"/>
                  </a:cubicBezTo>
                  <a:cubicBezTo>
                    <a:pt x="853556" y="5350524"/>
                    <a:pt x="933574" y="5443594"/>
                    <a:pt x="1010895" y="5540494"/>
                  </a:cubicBezTo>
                  <a:cubicBezTo>
                    <a:pt x="1049957" y="5588732"/>
                    <a:pt x="1088642" y="5637963"/>
                    <a:pt x="1126948" y="5688186"/>
                  </a:cubicBezTo>
                  <a:lnTo>
                    <a:pt x="1182706" y="5760543"/>
                  </a:lnTo>
                  <a:cubicBezTo>
                    <a:pt x="1201007" y="5783669"/>
                    <a:pt x="1218458" y="5807503"/>
                    <a:pt x="1237327" y="5830060"/>
                  </a:cubicBezTo>
                  <a:cubicBezTo>
                    <a:pt x="1383714" y="6009916"/>
                    <a:pt x="1540413" y="6181116"/>
                    <a:pt x="1706649" y="6342797"/>
                  </a:cubicBezTo>
                  <a:cubicBezTo>
                    <a:pt x="1788084" y="6422531"/>
                    <a:pt x="1871265" y="6499427"/>
                    <a:pt x="1956207" y="6573484"/>
                  </a:cubicBezTo>
                  <a:cubicBezTo>
                    <a:pt x="2041332" y="6647402"/>
                    <a:pt x="2127733" y="6718907"/>
                    <a:pt x="2217681" y="6786297"/>
                  </a:cubicBezTo>
                  <a:lnTo>
                    <a:pt x="2260820" y="6817170"/>
                  </a:lnTo>
                  <a:lnTo>
                    <a:pt x="1429497" y="6817170"/>
                  </a:lnTo>
                  <a:lnTo>
                    <a:pt x="1327275" y="6713800"/>
                  </a:lnTo>
                  <a:cubicBezTo>
                    <a:pt x="1239186" y="6618984"/>
                    <a:pt x="1156797" y="6519019"/>
                    <a:pt x="1080556" y="6414443"/>
                  </a:cubicBezTo>
                  <a:cubicBezTo>
                    <a:pt x="1004653" y="6310734"/>
                    <a:pt x="932439" y="6205177"/>
                    <a:pt x="865189" y="6097496"/>
                  </a:cubicBezTo>
                  <a:cubicBezTo>
                    <a:pt x="847881" y="6070823"/>
                    <a:pt x="831565" y="6043725"/>
                    <a:pt x="814823" y="6016911"/>
                  </a:cubicBezTo>
                  <a:lnTo>
                    <a:pt x="766729" y="5938453"/>
                  </a:lnTo>
                  <a:cubicBezTo>
                    <a:pt x="735941" y="5887947"/>
                    <a:pt x="703878" y="5837581"/>
                    <a:pt x="671672" y="5786648"/>
                  </a:cubicBezTo>
                  <a:lnTo>
                    <a:pt x="474608" y="5474664"/>
                  </a:lnTo>
                  <a:cubicBezTo>
                    <a:pt x="408778" y="5368968"/>
                    <a:pt x="343516" y="5260008"/>
                    <a:pt x="282652" y="5146508"/>
                  </a:cubicBezTo>
                  <a:cubicBezTo>
                    <a:pt x="252290" y="5089759"/>
                    <a:pt x="223065" y="5032015"/>
                    <a:pt x="196108" y="4972712"/>
                  </a:cubicBezTo>
                  <a:cubicBezTo>
                    <a:pt x="169152" y="4913408"/>
                    <a:pt x="144607" y="4853111"/>
                    <a:pt x="122474" y="4791821"/>
                  </a:cubicBezTo>
                  <a:cubicBezTo>
                    <a:pt x="100342" y="4730532"/>
                    <a:pt x="81757" y="4666830"/>
                    <a:pt x="65724" y="4603129"/>
                  </a:cubicBezTo>
                  <a:cubicBezTo>
                    <a:pt x="58205" y="4571064"/>
                    <a:pt x="50828" y="4539143"/>
                    <a:pt x="44727" y="4506937"/>
                  </a:cubicBezTo>
                  <a:lnTo>
                    <a:pt x="35505" y="4458699"/>
                  </a:lnTo>
                  <a:lnTo>
                    <a:pt x="27845" y="4410320"/>
                  </a:lnTo>
                  <a:cubicBezTo>
                    <a:pt x="8635" y="4281881"/>
                    <a:pt x="-661" y="4152150"/>
                    <a:pt x="37" y="4022292"/>
                  </a:cubicBezTo>
                  <a:cubicBezTo>
                    <a:pt x="712" y="3768592"/>
                    <a:pt x="27094" y="3515615"/>
                    <a:pt x="78777" y="3267236"/>
                  </a:cubicBezTo>
                  <a:cubicBezTo>
                    <a:pt x="130048" y="3017876"/>
                    <a:pt x="209439" y="2775142"/>
                    <a:pt x="315424" y="2543673"/>
                  </a:cubicBezTo>
                  <a:cubicBezTo>
                    <a:pt x="528236" y="2081161"/>
                    <a:pt x="838234" y="1667312"/>
                    <a:pt x="1202710" y="1314895"/>
                  </a:cubicBezTo>
                  <a:cubicBezTo>
                    <a:pt x="1385514" y="1138814"/>
                    <a:pt x="1582282" y="977831"/>
                    <a:pt x="1791065" y="833514"/>
                  </a:cubicBezTo>
                  <a:cubicBezTo>
                    <a:pt x="2420037" y="395614"/>
                    <a:pt x="3147288" y="119557"/>
                    <a:pt x="3908404" y="29794"/>
                  </a:cubicBezTo>
                  <a:cubicBezTo>
                    <a:pt x="4098509" y="7429"/>
                    <a:pt x="4289811" y="-2355"/>
                    <a:pt x="4481066" y="47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72F6EE6-EDE9-45A5-8F6D-02B9B7CB2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1"/>
              <a:ext cx="6165116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093DC50-3BD7-46B1-A300-CD207E152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-5977"/>
              <a:ext cx="6238675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3049604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WhatsApp Video 2024-05-26 at 10.14.33">
            <a:hlinkClick r:id="" action="ppaction://media"/>
            <a:extLst>
              <a:ext uri="{FF2B5EF4-FFF2-40B4-BE49-F238E27FC236}">
                <a16:creationId xmlns:a16="http://schemas.microsoft.com/office/drawing/2014/main" id="{7922FF3A-E6A3-C97A-B646-3BA4780FAF6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446651" y="457200"/>
            <a:ext cx="3298697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036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96C8BAF-68F3-4B78-B238-35DF5D8656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F4CD6D0-5A87-4BA2-A13A-0E40511C3C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4774" y="699565"/>
            <a:ext cx="3553132" cy="5156200"/>
            <a:chOff x="7807230" y="2012810"/>
            <a:chExt cx="3251252" cy="3459865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877EAC0-2063-444D-8EE9-72FED2E03B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0" y="2012810"/>
              <a:ext cx="3251252" cy="3459865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1905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C155BF8-661A-4F4A-B4EC-923105C692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1" y="2026142"/>
              <a:ext cx="3251250" cy="3440203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762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w="38100" h="38100"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" name="Picture 1" descr="A group of people standing in a line&#10;&#10;Description automatically generated">
            <a:extLst>
              <a:ext uri="{FF2B5EF4-FFF2-40B4-BE49-F238E27FC236}">
                <a16:creationId xmlns:a16="http://schemas.microsoft.com/office/drawing/2014/main" id="{6EB967CE-A9C7-9393-8E5F-730F745008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568" y="891387"/>
            <a:ext cx="3209544" cy="4772556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E9537076-EF48-4F72-9164-FD8260D550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319434" y="699565"/>
            <a:ext cx="3553132" cy="5156200"/>
            <a:chOff x="7807230" y="2012810"/>
            <a:chExt cx="3251252" cy="3459865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89673CB-C48B-4D05-B6E4-B88CD5BAA0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0" y="2012810"/>
              <a:ext cx="3251252" cy="3459865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1905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6C31A20-B341-476E-8C04-A26C87E14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1" y="2026142"/>
              <a:ext cx="3251250" cy="3440203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762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w="38100" h="38100"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" name="Picture 2" descr="A person standing next to a person wearing a mask&#10;&#10;Description automatically generated">
            <a:extLst>
              <a:ext uri="{FF2B5EF4-FFF2-40B4-BE49-F238E27FC236}">
                <a16:creationId xmlns:a16="http://schemas.microsoft.com/office/drawing/2014/main" id="{C583D8A0-0A22-E3A1-790E-E3F9B5D9C9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7333" y="1320626"/>
            <a:ext cx="3209544" cy="3914078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6EFC3492-86BD-4D75-B5B4-C2DBFE0BD1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104093" y="699565"/>
            <a:ext cx="3553132" cy="5156200"/>
            <a:chOff x="7807230" y="2012810"/>
            <a:chExt cx="3251252" cy="3459865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F72E5074-2516-4705-BFF1-F508394A0A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0" y="2012810"/>
              <a:ext cx="3251252" cy="3459865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1905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2259E4C-F24C-4180-AEC3-76255D535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1" y="2026142"/>
              <a:ext cx="3251250" cy="3440203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762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w="38100" h="38100"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" name="Picture 3" descr="Two men standing next to each other&#10;&#10;Description automatically generated">
            <a:extLst>
              <a:ext uri="{FF2B5EF4-FFF2-40B4-BE49-F238E27FC236}">
                <a16:creationId xmlns:a16="http://schemas.microsoft.com/office/drawing/2014/main" id="{4982CD3E-8E60-0CAA-5BC6-CDF128E648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5887" y="1825346"/>
            <a:ext cx="3209544" cy="2904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9373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346177D-ADC4-4968-B747-5CFCD390B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810D75-E26D-81E3-67CA-319AA0AF87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6501" y="489508"/>
            <a:ext cx="5754896" cy="1667569"/>
          </a:xfrm>
        </p:spPr>
        <p:txBody>
          <a:bodyPr anchor="b">
            <a:normAutofit/>
          </a:bodyPr>
          <a:lstStyle/>
          <a:p>
            <a:pPr algn="r">
              <a:spcBef>
                <a:spcPts val="1000"/>
              </a:spcBef>
            </a:pPr>
            <a:r>
              <a:rPr lang="ar-YE" sz="4000" b="1" dirty="0">
                <a:latin typeface="Arial"/>
                <a:cs typeface="Arial"/>
              </a:rPr>
              <a:t>الفرص الاستثمارية </a:t>
            </a:r>
            <a:endParaRPr lang="en-US" sz="4000" dirty="0"/>
          </a:p>
        </p:txBody>
      </p:sp>
      <p:pic>
        <p:nvPicPr>
          <p:cNvPr id="7" name="Graphic 6" descr="Financial">
            <a:extLst>
              <a:ext uri="{FF2B5EF4-FFF2-40B4-BE49-F238E27FC236}">
                <a16:creationId xmlns:a16="http://schemas.microsoft.com/office/drawing/2014/main" id="{571ABF3C-6189-FFB2-1579-7F624F1931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8130" y="1275070"/>
            <a:ext cx="3876165" cy="387616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02F6CC-0F17-2A2E-4153-0B71784064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6502" y="2549668"/>
            <a:ext cx="5754896" cy="319746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r">
              <a:buNone/>
            </a:pPr>
            <a:r>
              <a:rPr lang="ar-YE" sz="2000" dirty="0"/>
              <a:t>الاستثمار المطلوب: $150,000 </a:t>
            </a:r>
          </a:p>
          <a:p>
            <a:pPr marL="0" indent="0" algn="r">
              <a:buNone/>
            </a:pPr>
            <a:r>
              <a:rPr lang="ar-YE" sz="2000" dirty="0"/>
              <a:t>استخدام الأموال في: الإنتاج والتسويق والتوزيع </a:t>
            </a:r>
          </a:p>
          <a:p>
            <a:pPr marL="0" indent="0" algn="r">
              <a:buNone/>
            </a:pPr>
            <a:r>
              <a:rPr lang="ar-YE" sz="2000" dirty="0"/>
              <a:t>حقوق الملكية المعروضة: 50٪ أسهم </a:t>
            </a:r>
          </a:p>
          <a:p>
            <a:pPr marL="0" indent="0" algn="r">
              <a:buNone/>
            </a:pPr>
            <a:r>
              <a:rPr lang="ar-YE" sz="2000" dirty="0"/>
              <a:t>العوائد المتوقعة: توقعات مالية مفصلة </a:t>
            </a:r>
          </a:p>
          <a:p>
            <a:pPr marL="0" indent="0" algn="r">
              <a:buNone/>
            </a:pPr>
            <a:endParaRPr lang="ar-YE" sz="20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844A943-BF79-4FEA-ABB1-3BD54D2366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90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437CC72-F4A8-4DC3-AFAB-D22C482C81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50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230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A8DDFF9-2605-A525-8105-FE3556F540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4824" y="735106"/>
            <a:ext cx="10053763" cy="292847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ar-YE" sz="4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مزايا الاستثمار في هذا المشروع</a:t>
            </a:r>
            <a:endParaRPr lang="en-US" sz="48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323742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Content Placeholder 2">
            <a:extLst>
              <a:ext uri="{FF2B5EF4-FFF2-40B4-BE49-F238E27FC236}">
                <a16:creationId xmlns:a16="http://schemas.microsoft.com/office/drawing/2014/main" id="{E0F79C2C-BDD4-89E8-7010-537D58BBED4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6466121"/>
              </p:ext>
            </p:extLst>
          </p:nvPr>
        </p:nvGraphicFramePr>
        <p:xfrm>
          <a:off x="162464" y="244117"/>
          <a:ext cx="11780807" cy="59328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966139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3346177D-ADC4-4968-B747-5CFCD390B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40EAB0-4532-5FBB-A14F-5CE34EEB55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50804" y="489508"/>
            <a:ext cx="6200593" cy="16388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ar-YE" sz="3400" b="1" dirty="0"/>
              <a:t>معلومات التواصل</a:t>
            </a:r>
            <a:endParaRPr lang="en-US" dirty="0">
              <a:ea typeface="+mj-ea"/>
              <a:cs typeface="+mj-cs"/>
            </a:endParaRPr>
          </a:p>
        </p:txBody>
      </p:sp>
      <p:pic>
        <p:nvPicPr>
          <p:cNvPr id="7" name="Graphic 6" descr="Mining Tools">
            <a:extLst>
              <a:ext uri="{FF2B5EF4-FFF2-40B4-BE49-F238E27FC236}">
                <a16:creationId xmlns:a16="http://schemas.microsoft.com/office/drawing/2014/main" id="{B014EF5C-0204-E4F1-767A-D8E166C50F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8130" y="1275070"/>
            <a:ext cx="3876165" cy="3876165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1F1736E3-A596-7FC4-13D0-FCC21FC3E0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99652" y="2617830"/>
            <a:ext cx="5851746" cy="2928019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marL="285750" indent="-228600" algn="l">
              <a:buFont typeface="Arial" panose="020B0604020202020204" pitchFamily="34" charset="0"/>
              <a:buChar char="•"/>
            </a:pPr>
            <a:endParaRPr lang="ar-YE" sz="2000" dirty="0"/>
          </a:p>
          <a:p>
            <a:pPr marL="57150" algn="r"/>
            <a:r>
              <a:rPr lang="ar-YE" sz="2300" b="1" dirty="0"/>
              <a:t>عامر رحيم مجيد </a:t>
            </a:r>
          </a:p>
          <a:p>
            <a:pPr marL="57150" algn="r"/>
            <a:r>
              <a:rPr lang="ar-YE" sz="2300" b="1" dirty="0"/>
              <a:t>شركة الفهد للصناعات الميكانيكية والحلول المتكاملة </a:t>
            </a:r>
          </a:p>
          <a:p>
            <a:pPr marL="57150" algn="r"/>
            <a:r>
              <a:rPr lang="ar-YE" sz="2000" b="1" dirty="0"/>
              <a:t>الجوال:</a:t>
            </a:r>
          </a:p>
          <a:p>
            <a:pPr marL="57150" algn="r"/>
            <a:r>
              <a:rPr lang="en-US" sz="20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+90 536 368 2557 / +249 129 666 098 </a:t>
            </a:r>
            <a:endParaRPr lang="ar-YE" sz="2000" dirty="0"/>
          </a:p>
          <a:p>
            <a:pPr marL="57150" algn="r"/>
            <a:r>
              <a:rPr lang="ar-YE" sz="2000" b="1" dirty="0"/>
              <a:t>البريد الإلكتروني: </a:t>
            </a:r>
          </a:p>
          <a:p>
            <a:pPr marL="57150" algn="r"/>
            <a:r>
              <a:rPr lang="en-US" sz="2000" b="1" dirty="0">
                <a:hlinkClick r:id="rId4"/>
              </a:rPr>
              <a:t>alfahdgmm@gmail.com</a:t>
            </a:r>
            <a:r>
              <a:rPr lang="en-US" sz="2000" b="1" dirty="0"/>
              <a:t> </a:t>
            </a:r>
          </a:p>
          <a:p>
            <a:pPr marL="57150" algn="r"/>
            <a:r>
              <a:rPr lang="ar-YE" sz="2000" b="1" dirty="0"/>
              <a:t>الموقع الإلكتروني: </a:t>
            </a:r>
          </a:p>
          <a:p>
            <a:pPr marL="57150" algn="r"/>
            <a:r>
              <a:rPr lang="en-US" sz="2000" b="1" dirty="0">
                <a:hlinkClick r:id="rId5"/>
              </a:rPr>
              <a:t>www.alfhdgm.com</a:t>
            </a:r>
            <a:r>
              <a:rPr lang="en-US" sz="2000" b="1" dirty="0"/>
              <a:t> </a:t>
            </a:r>
            <a:endParaRPr lang="ar-YE" sz="2000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844A943-BF79-4FEA-ABB1-3BD54D2366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90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437CC72-F4A8-4DC3-AFAB-D22C482C81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50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1322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109</TotalTime>
  <Words>1207</Words>
  <Application>Microsoft Office PowerPoint</Application>
  <PresentationFormat>Widescreen</PresentationFormat>
  <Paragraphs>129</Paragraphs>
  <Slides>33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8" baseType="lpstr">
      <vt:lpstr>Aptos</vt:lpstr>
      <vt:lpstr>Aptos Display</vt:lpstr>
      <vt:lpstr>Arial</vt:lpstr>
      <vt:lpstr>Posterama</vt:lpstr>
      <vt:lpstr>office theme</vt:lpstr>
      <vt:lpstr>فرصة استثمارية فريدة جهاز حرق الذهب وتكثيف الزئبق  (G + M)</vt:lpstr>
      <vt:lpstr>يتواجد الذهب بصورتين​</vt:lpstr>
      <vt:lpstr>أين تكمن المشكلة؟ </vt:lpstr>
      <vt:lpstr>حرق الذهب بالطريقة القديمة يسبب</vt:lpstr>
      <vt:lpstr>لتنقية الذهب المستخرج من باطن الارض يمر بثلاث مراحل: </vt:lpstr>
      <vt:lpstr>المخاطر الصحية والاقتصادية لتعدين الذهب بالطريقة التقليدية</vt:lpstr>
      <vt:lpstr>فرصة الدخول للسوق </vt:lpstr>
      <vt:lpstr>PowerPoint Presentation</vt:lpstr>
      <vt:lpstr>أسواق التعدين التقليدية</vt:lpstr>
      <vt:lpstr>المساهمة السنوية في السوق العالمية للذهب من دول جنوب أفريقيا</vt:lpstr>
      <vt:lpstr>خلق الفرص الوظيفية</vt:lpstr>
      <vt:lpstr>حلولنا مبتكرة لقطاع التعدين التقليدي صديقة للبيئة آمنة وفعالة</vt:lpstr>
      <vt:lpstr>PowerPoint Presentation</vt:lpstr>
      <vt:lpstr>جهاز حرق الذهب وتكثيف الزئبق (G + M) </vt:lpstr>
      <vt:lpstr>لماذا يجب شراء جهازنا   ؟G+M   </vt:lpstr>
      <vt:lpstr>PowerPoint Presentation</vt:lpstr>
      <vt:lpstr>نقاط بيع يتفرد بها الجهاز</vt:lpstr>
      <vt:lpstr>يمكن استعادة الزئبق في حالة سائلة نقية بنسبة 100٪ يمكن استخدامها مرارا وتكرارا</vt:lpstr>
      <vt:lpstr>براءة اختراع دولية</vt:lpstr>
      <vt:lpstr>صورة من: براءة الاختراع الدولية / جنيف وبراءة الاختراع التركية</vt:lpstr>
      <vt:lpstr>شهادة من وزارة المعادن في السودان</vt:lpstr>
      <vt:lpstr>التوقعات المالية</vt:lpstr>
      <vt:lpstr>التوقعات المالية وعائد الاستثمار </vt:lpstr>
      <vt:lpstr>التوقعات المالية وعائد الاستثمار </vt:lpstr>
      <vt:lpstr>استراتيجية السوق</vt:lpstr>
      <vt:lpstr>فوائد العملاء </vt:lpstr>
      <vt:lpstr>ردود فعل إيجابية من العملاء</vt:lpstr>
      <vt:lpstr>PowerPoint Presentation</vt:lpstr>
      <vt:lpstr>PowerPoint Presentation</vt:lpstr>
      <vt:lpstr>الفرص الاستثمارية </vt:lpstr>
      <vt:lpstr>مزايا الاستثمار في هذا المشروع</vt:lpstr>
      <vt:lpstr>PowerPoint Presentation</vt:lpstr>
      <vt:lpstr>معلومات التواصل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NUHA AL-ZIYADI</cp:lastModifiedBy>
  <cp:revision>839</cp:revision>
  <dcterms:created xsi:type="dcterms:W3CDTF">2024-05-24T19:08:51Z</dcterms:created>
  <dcterms:modified xsi:type="dcterms:W3CDTF">2024-05-30T19:59:31Z</dcterms:modified>
</cp:coreProperties>
</file>